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9906000" cx="6858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20">
          <p15:clr>
            <a:srgbClr val="A4A3A4"/>
          </p15:clr>
        </p15:guide>
        <p15:guide id="2" pos="2160">
          <p15:clr>
            <a:srgbClr val="A4A3A4"/>
          </p15:clr>
        </p15:guide>
      </p15:sldGuideLst>
    </p:ext>
    <p:ext uri="GoogleSlidesCustomDataVersion2">
      <go:slidesCustomData xmlns:go="http://customooxmlschemas.google.com/" r:id="rId19" roundtripDataSignature="AMtx7mi6R612NmBTStD6guoN3RpGjwnb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CC6DB8-E0B4-47C5-8EFE-83E96EE6EE17}">
  <a:tblStyle styleId="{A9CC6DB8-E0B4-47C5-8EFE-83E96EE6EE17}"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8: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
        <p:nvSpPr>
          <p:cNvPr id="82" name="Google Shape;82;p18: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4: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4: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5:notes"/>
          <p:cNvSpPr txBox="1"/>
          <p:nvPr>
            <p:ph idx="1" type="body"/>
          </p:nvPr>
        </p:nvSpPr>
        <p:spPr>
          <a:xfrm>
            <a:off x="701040" y="4415790"/>
            <a:ext cx="5608320" cy="4183380"/>
          </a:xfrm>
          <a:prstGeom prst="rect">
            <a:avLst/>
          </a:prstGeom>
        </p:spPr>
        <p:txBody>
          <a:bodyPr anchorCtr="0" anchor="t" bIns="93150" lIns="93150" spcFirstLastPara="1" rIns="93150" wrap="square" tIns="93150">
            <a:noAutofit/>
          </a:bodyPr>
          <a:lstStyle/>
          <a:p>
            <a:pPr indent="0" lvl="0" marL="0" rtl="0" algn="l">
              <a:spcBef>
                <a:spcPts val="0"/>
              </a:spcBef>
              <a:spcAft>
                <a:spcPts val="0"/>
              </a:spcAft>
              <a:buNone/>
            </a:pPr>
            <a:r>
              <a:t/>
            </a:r>
            <a:endParaRPr/>
          </a:p>
        </p:txBody>
      </p:sp>
      <p:sp>
        <p:nvSpPr>
          <p:cNvPr id="169" name="Google Shape;169;p25: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6:notes"/>
          <p:cNvSpPr txBox="1"/>
          <p:nvPr>
            <p:ph idx="1" type="body"/>
          </p:nvPr>
        </p:nvSpPr>
        <p:spPr>
          <a:xfrm>
            <a:off x="701040" y="4415790"/>
            <a:ext cx="5608320" cy="4183380"/>
          </a:xfrm>
          <a:prstGeom prst="rect">
            <a:avLst/>
          </a:prstGeom>
        </p:spPr>
        <p:txBody>
          <a:bodyPr anchorCtr="0" anchor="t" bIns="93150" lIns="93150" spcFirstLastPara="1" rIns="93150" wrap="square" tIns="93150">
            <a:noAutofit/>
          </a:bodyPr>
          <a:lstStyle/>
          <a:p>
            <a:pPr indent="0" lvl="0" marL="0" rtl="0" algn="l">
              <a:spcBef>
                <a:spcPts val="0"/>
              </a:spcBef>
              <a:spcAft>
                <a:spcPts val="0"/>
              </a:spcAft>
              <a:buNone/>
            </a:pPr>
            <a:r>
              <a:t/>
            </a:r>
            <a:endParaRPr/>
          </a:p>
        </p:txBody>
      </p:sp>
      <p:sp>
        <p:nvSpPr>
          <p:cNvPr id="174" name="Google Shape;174;p26: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9: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
        <p:nvSpPr>
          <p:cNvPr id="95" name="Google Shape;95;p19: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0: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
        <p:nvSpPr>
          <p:cNvPr id="106" name="Google Shape;106;p20: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1: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
        <p:nvSpPr>
          <p:cNvPr id="119" name="Google Shape;119;p21: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de9eb53d1_0_16: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30de9eb53d1_0_16: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
        <p:nvSpPr>
          <p:cNvPr id="138" name="Google Shape;138;p5: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de9eb53d1_0_32: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0de9eb53d1_0_32: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2:notes"/>
          <p:cNvSpPr txBox="1"/>
          <p:nvPr>
            <p:ph idx="1" type="body"/>
          </p:nvPr>
        </p:nvSpPr>
        <p:spPr>
          <a:xfrm>
            <a:off x="701040" y="4415790"/>
            <a:ext cx="5608320" cy="4183380"/>
          </a:xfrm>
          <a:prstGeom prst="rect">
            <a:avLst/>
          </a:prstGeom>
        </p:spPr>
        <p:txBody>
          <a:bodyPr anchorCtr="0" anchor="t" bIns="93150" lIns="93150" spcFirstLastPara="1" rIns="93150" wrap="square" tIns="93150">
            <a:noAutofit/>
          </a:bodyPr>
          <a:lstStyle/>
          <a:p>
            <a:pPr indent="0" lvl="0" marL="0" rtl="0" algn="l">
              <a:spcBef>
                <a:spcPts val="0"/>
              </a:spcBef>
              <a:spcAft>
                <a:spcPts val="0"/>
              </a:spcAft>
              <a:buNone/>
            </a:pPr>
            <a:r>
              <a:t/>
            </a:r>
            <a:endParaRPr/>
          </a:p>
        </p:txBody>
      </p:sp>
      <p:sp>
        <p:nvSpPr>
          <p:cNvPr id="152" name="Google Shape;152;p22: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3:notes"/>
          <p:cNvSpPr txBox="1"/>
          <p:nvPr>
            <p:ph idx="1" type="body"/>
          </p:nvPr>
        </p:nvSpPr>
        <p:spPr>
          <a:xfrm>
            <a:off x="701040" y="4415790"/>
            <a:ext cx="5608320" cy="4183380"/>
          </a:xfrm>
          <a:prstGeom prst="rect">
            <a:avLst/>
          </a:prstGeom>
        </p:spPr>
        <p:txBody>
          <a:bodyPr anchorCtr="0" anchor="t" bIns="93150" lIns="93150" spcFirstLastPara="1" rIns="93150" wrap="square" tIns="93150">
            <a:noAutofit/>
          </a:bodyPr>
          <a:lstStyle/>
          <a:p>
            <a:pPr indent="0" lvl="0" marL="0" rtl="0" algn="l">
              <a:spcBef>
                <a:spcPts val="0"/>
              </a:spcBef>
              <a:spcAft>
                <a:spcPts val="0"/>
              </a:spcAft>
              <a:buNone/>
            </a:pPr>
            <a:r>
              <a:t/>
            </a:r>
            <a:endParaRPr/>
          </a:p>
        </p:txBody>
      </p:sp>
      <p:sp>
        <p:nvSpPr>
          <p:cNvPr id="157" name="Google Shape;157;p23:notes"/>
          <p:cNvSpPr/>
          <p:nvPr>
            <p:ph idx="2" type="sldImg"/>
          </p:nvPr>
        </p:nvSpPr>
        <p:spPr>
          <a:xfrm>
            <a:off x="2298700" y="696913"/>
            <a:ext cx="24130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
          <p:cNvSpPr txBox="1"/>
          <p:nvPr>
            <p:ph type="ctrTitle"/>
          </p:nvPr>
        </p:nvSpPr>
        <p:spPr>
          <a:xfrm>
            <a:off x="514350" y="1621191"/>
            <a:ext cx="5829300" cy="3448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365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7"/>
          <p:cNvSpPr txBox="1"/>
          <p:nvPr>
            <p:ph idx="1" type="subTitle"/>
          </p:nvPr>
        </p:nvSpPr>
        <p:spPr>
          <a:xfrm>
            <a:off x="857250" y="5202944"/>
            <a:ext cx="5143500" cy="239167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609"/>
              </a:spcBef>
              <a:spcAft>
                <a:spcPts val="0"/>
              </a:spcAft>
              <a:buClr>
                <a:schemeClr val="dk1"/>
              </a:buClr>
              <a:buSzPts val="1800"/>
              <a:buNone/>
              <a:defRPr sz="1463"/>
            </a:lvl1pPr>
            <a:lvl2pPr lvl="1" algn="ctr">
              <a:lnSpc>
                <a:spcPct val="90000"/>
              </a:lnSpc>
              <a:spcBef>
                <a:spcPts val="305"/>
              </a:spcBef>
              <a:spcAft>
                <a:spcPts val="0"/>
              </a:spcAft>
              <a:buClr>
                <a:schemeClr val="dk1"/>
              </a:buClr>
              <a:buSzPts val="1500"/>
              <a:buNone/>
              <a:defRPr sz="1219"/>
            </a:lvl2pPr>
            <a:lvl3pPr lvl="2" algn="ctr">
              <a:lnSpc>
                <a:spcPct val="90000"/>
              </a:lnSpc>
              <a:spcBef>
                <a:spcPts val="305"/>
              </a:spcBef>
              <a:spcAft>
                <a:spcPts val="0"/>
              </a:spcAft>
              <a:buClr>
                <a:schemeClr val="dk1"/>
              </a:buClr>
              <a:buSzPts val="1350"/>
              <a:buNone/>
              <a:defRPr sz="1097"/>
            </a:lvl3pPr>
            <a:lvl4pPr lvl="3" algn="ctr">
              <a:lnSpc>
                <a:spcPct val="90000"/>
              </a:lnSpc>
              <a:spcBef>
                <a:spcPts val="305"/>
              </a:spcBef>
              <a:spcAft>
                <a:spcPts val="0"/>
              </a:spcAft>
              <a:buClr>
                <a:schemeClr val="dk1"/>
              </a:buClr>
              <a:buSzPts val="1200"/>
              <a:buNone/>
              <a:defRPr sz="975"/>
            </a:lvl4pPr>
            <a:lvl5pPr lvl="4" algn="ctr">
              <a:lnSpc>
                <a:spcPct val="90000"/>
              </a:lnSpc>
              <a:spcBef>
                <a:spcPts val="305"/>
              </a:spcBef>
              <a:spcAft>
                <a:spcPts val="0"/>
              </a:spcAft>
              <a:buClr>
                <a:schemeClr val="dk1"/>
              </a:buClr>
              <a:buSzPts val="1200"/>
              <a:buNone/>
              <a:defRPr sz="975"/>
            </a:lvl5pPr>
            <a:lvl6pPr lvl="5" algn="ctr">
              <a:lnSpc>
                <a:spcPct val="90000"/>
              </a:lnSpc>
              <a:spcBef>
                <a:spcPts val="305"/>
              </a:spcBef>
              <a:spcAft>
                <a:spcPts val="0"/>
              </a:spcAft>
              <a:buClr>
                <a:schemeClr val="dk1"/>
              </a:buClr>
              <a:buSzPts val="1200"/>
              <a:buNone/>
              <a:defRPr sz="975"/>
            </a:lvl6pPr>
            <a:lvl7pPr lvl="6" algn="ctr">
              <a:lnSpc>
                <a:spcPct val="90000"/>
              </a:lnSpc>
              <a:spcBef>
                <a:spcPts val="305"/>
              </a:spcBef>
              <a:spcAft>
                <a:spcPts val="0"/>
              </a:spcAft>
              <a:buClr>
                <a:schemeClr val="dk1"/>
              </a:buClr>
              <a:buSzPts val="1200"/>
              <a:buNone/>
              <a:defRPr sz="975"/>
            </a:lvl7pPr>
            <a:lvl8pPr lvl="7" algn="ctr">
              <a:lnSpc>
                <a:spcPct val="90000"/>
              </a:lnSpc>
              <a:spcBef>
                <a:spcPts val="305"/>
              </a:spcBef>
              <a:spcAft>
                <a:spcPts val="0"/>
              </a:spcAft>
              <a:buClr>
                <a:schemeClr val="dk1"/>
              </a:buClr>
              <a:buSzPts val="1200"/>
              <a:buNone/>
              <a:defRPr sz="975"/>
            </a:lvl8pPr>
            <a:lvl9pPr lvl="8" algn="ctr">
              <a:lnSpc>
                <a:spcPct val="90000"/>
              </a:lnSpc>
              <a:spcBef>
                <a:spcPts val="305"/>
              </a:spcBef>
              <a:spcAft>
                <a:spcPts val="0"/>
              </a:spcAft>
              <a:buClr>
                <a:schemeClr val="dk1"/>
              </a:buClr>
              <a:buSzPts val="1200"/>
              <a:buNone/>
              <a:defRPr sz="975"/>
            </a:lvl9pPr>
          </a:lstStyle>
          <a:p/>
        </p:txBody>
      </p:sp>
      <p:sp>
        <p:nvSpPr>
          <p:cNvPr id="14" name="Google Shape;14;p7"/>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6"/>
          <p:cNvSpPr txBox="1"/>
          <p:nvPr>
            <p:ph type="title"/>
          </p:nvPr>
        </p:nvSpPr>
        <p:spPr>
          <a:xfrm>
            <a:off x="471488" y="527405"/>
            <a:ext cx="5915100" cy="19146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 type="body"/>
          </p:nvPr>
        </p:nvSpPr>
        <p:spPr>
          <a:xfrm rot="5400000">
            <a:off x="286294" y="2822133"/>
            <a:ext cx="6285338" cy="5915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71" name="Google Shape;71;p16"/>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6"/>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7"/>
          <p:cNvSpPr txBox="1"/>
          <p:nvPr>
            <p:ph type="title"/>
          </p:nvPr>
        </p:nvSpPr>
        <p:spPr>
          <a:xfrm rot="5400000">
            <a:off x="1449666" y="3985550"/>
            <a:ext cx="8394994" cy="1478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 type="body"/>
          </p:nvPr>
        </p:nvSpPr>
        <p:spPr>
          <a:xfrm rot="5400000">
            <a:off x="-1550765" y="2549600"/>
            <a:ext cx="8394994" cy="4350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77" name="Google Shape;77;p17"/>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7"/>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7"/>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8"/>
          <p:cNvSpPr txBox="1"/>
          <p:nvPr>
            <p:ph type="title"/>
          </p:nvPr>
        </p:nvSpPr>
        <p:spPr>
          <a:xfrm>
            <a:off x="471488" y="527405"/>
            <a:ext cx="5915100" cy="19146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
          <p:cNvSpPr txBox="1"/>
          <p:nvPr>
            <p:ph idx="1" type="body"/>
          </p:nvPr>
        </p:nvSpPr>
        <p:spPr>
          <a:xfrm>
            <a:off x="471488" y="2637014"/>
            <a:ext cx="5915100" cy="6285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20" name="Google Shape;20;p8"/>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8"/>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9"/>
          <p:cNvSpPr txBox="1"/>
          <p:nvPr>
            <p:ph type="title"/>
          </p:nvPr>
        </p:nvSpPr>
        <p:spPr>
          <a:xfrm>
            <a:off x="467916" y="2469624"/>
            <a:ext cx="5915100" cy="412059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365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
          <p:cNvSpPr txBox="1"/>
          <p:nvPr>
            <p:ph idx="1" type="body"/>
          </p:nvPr>
        </p:nvSpPr>
        <p:spPr>
          <a:xfrm>
            <a:off x="467916" y="6629226"/>
            <a:ext cx="5915100" cy="21669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609"/>
              </a:spcBef>
              <a:spcAft>
                <a:spcPts val="0"/>
              </a:spcAft>
              <a:buClr>
                <a:schemeClr val="dk1"/>
              </a:buClr>
              <a:buSzPts val="1800"/>
              <a:buNone/>
              <a:defRPr sz="1463">
                <a:solidFill>
                  <a:schemeClr val="dk1"/>
                </a:solidFill>
              </a:defRPr>
            </a:lvl1pPr>
            <a:lvl2pPr indent="-228600" lvl="1" marL="914400" algn="l">
              <a:lnSpc>
                <a:spcPct val="90000"/>
              </a:lnSpc>
              <a:spcBef>
                <a:spcPts val="305"/>
              </a:spcBef>
              <a:spcAft>
                <a:spcPts val="0"/>
              </a:spcAft>
              <a:buClr>
                <a:srgbClr val="888888"/>
              </a:buClr>
              <a:buSzPts val="1500"/>
              <a:buNone/>
              <a:defRPr sz="1219">
                <a:solidFill>
                  <a:srgbClr val="888888"/>
                </a:solidFill>
              </a:defRPr>
            </a:lvl2pPr>
            <a:lvl3pPr indent="-228600" lvl="2" marL="1371600" algn="l">
              <a:lnSpc>
                <a:spcPct val="90000"/>
              </a:lnSpc>
              <a:spcBef>
                <a:spcPts val="305"/>
              </a:spcBef>
              <a:spcAft>
                <a:spcPts val="0"/>
              </a:spcAft>
              <a:buClr>
                <a:srgbClr val="888888"/>
              </a:buClr>
              <a:buSzPts val="1350"/>
              <a:buNone/>
              <a:defRPr sz="1097">
                <a:solidFill>
                  <a:srgbClr val="888888"/>
                </a:solidFill>
              </a:defRPr>
            </a:lvl3pPr>
            <a:lvl4pPr indent="-228600" lvl="3" marL="1828800" algn="l">
              <a:lnSpc>
                <a:spcPct val="90000"/>
              </a:lnSpc>
              <a:spcBef>
                <a:spcPts val="305"/>
              </a:spcBef>
              <a:spcAft>
                <a:spcPts val="0"/>
              </a:spcAft>
              <a:buClr>
                <a:srgbClr val="888888"/>
              </a:buClr>
              <a:buSzPts val="1200"/>
              <a:buNone/>
              <a:defRPr sz="975">
                <a:solidFill>
                  <a:srgbClr val="888888"/>
                </a:solidFill>
              </a:defRPr>
            </a:lvl4pPr>
            <a:lvl5pPr indent="-228600" lvl="4" marL="2286000" algn="l">
              <a:lnSpc>
                <a:spcPct val="90000"/>
              </a:lnSpc>
              <a:spcBef>
                <a:spcPts val="305"/>
              </a:spcBef>
              <a:spcAft>
                <a:spcPts val="0"/>
              </a:spcAft>
              <a:buClr>
                <a:srgbClr val="888888"/>
              </a:buClr>
              <a:buSzPts val="1200"/>
              <a:buNone/>
              <a:defRPr sz="975">
                <a:solidFill>
                  <a:srgbClr val="888888"/>
                </a:solidFill>
              </a:defRPr>
            </a:lvl5pPr>
            <a:lvl6pPr indent="-228600" lvl="5" marL="2743200" algn="l">
              <a:lnSpc>
                <a:spcPct val="90000"/>
              </a:lnSpc>
              <a:spcBef>
                <a:spcPts val="305"/>
              </a:spcBef>
              <a:spcAft>
                <a:spcPts val="0"/>
              </a:spcAft>
              <a:buClr>
                <a:srgbClr val="888888"/>
              </a:buClr>
              <a:buSzPts val="1200"/>
              <a:buNone/>
              <a:defRPr sz="975">
                <a:solidFill>
                  <a:srgbClr val="888888"/>
                </a:solidFill>
              </a:defRPr>
            </a:lvl6pPr>
            <a:lvl7pPr indent="-228600" lvl="6" marL="3200400" algn="l">
              <a:lnSpc>
                <a:spcPct val="90000"/>
              </a:lnSpc>
              <a:spcBef>
                <a:spcPts val="305"/>
              </a:spcBef>
              <a:spcAft>
                <a:spcPts val="0"/>
              </a:spcAft>
              <a:buClr>
                <a:srgbClr val="888888"/>
              </a:buClr>
              <a:buSzPts val="1200"/>
              <a:buNone/>
              <a:defRPr sz="975">
                <a:solidFill>
                  <a:srgbClr val="888888"/>
                </a:solidFill>
              </a:defRPr>
            </a:lvl7pPr>
            <a:lvl8pPr indent="-228600" lvl="7" marL="3657600" algn="l">
              <a:lnSpc>
                <a:spcPct val="90000"/>
              </a:lnSpc>
              <a:spcBef>
                <a:spcPts val="305"/>
              </a:spcBef>
              <a:spcAft>
                <a:spcPts val="0"/>
              </a:spcAft>
              <a:buClr>
                <a:srgbClr val="888888"/>
              </a:buClr>
              <a:buSzPts val="1200"/>
              <a:buNone/>
              <a:defRPr sz="975">
                <a:solidFill>
                  <a:srgbClr val="888888"/>
                </a:solidFill>
              </a:defRPr>
            </a:lvl8pPr>
            <a:lvl9pPr indent="-228600" lvl="8" marL="4114800" algn="l">
              <a:lnSpc>
                <a:spcPct val="90000"/>
              </a:lnSpc>
              <a:spcBef>
                <a:spcPts val="305"/>
              </a:spcBef>
              <a:spcAft>
                <a:spcPts val="0"/>
              </a:spcAft>
              <a:buClr>
                <a:srgbClr val="888888"/>
              </a:buClr>
              <a:buSzPts val="1200"/>
              <a:buNone/>
              <a:defRPr sz="975">
                <a:solidFill>
                  <a:srgbClr val="888888"/>
                </a:solidFill>
              </a:defRPr>
            </a:lvl9pPr>
          </a:lstStyle>
          <a:p/>
        </p:txBody>
      </p:sp>
      <p:sp>
        <p:nvSpPr>
          <p:cNvPr id="26" name="Google Shape;26;p9"/>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0"/>
          <p:cNvSpPr txBox="1"/>
          <p:nvPr>
            <p:ph type="title"/>
          </p:nvPr>
        </p:nvSpPr>
        <p:spPr>
          <a:xfrm>
            <a:off x="471488" y="527405"/>
            <a:ext cx="5915100" cy="19146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
          <p:cNvSpPr txBox="1"/>
          <p:nvPr>
            <p:ph idx="1" type="body"/>
          </p:nvPr>
        </p:nvSpPr>
        <p:spPr>
          <a:xfrm>
            <a:off x="471488" y="2637014"/>
            <a:ext cx="2914800" cy="6285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32" name="Google Shape;32;p10"/>
          <p:cNvSpPr txBox="1"/>
          <p:nvPr>
            <p:ph idx="2" type="body"/>
          </p:nvPr>
        </p:nvSpPr>
        <p:spPr>
          <a:xfrm>
            <a:off x="3471863" y="2637014"/>
            <a:ext cx="2914800" cy="6285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33" name="Google Shape;33;p10"/>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0"/>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1"/>
          <p:cNvSpPr txBox="1"/>
          <p:nvPr>
            <p:ph type="title"/>
          </p:nvPr>
        </p:nvSpPr>
        <p:spPr>
          <a:xfrm>
            <a:off x="472381" y="527405"/>
            <a:ext cx="5915100" cy="19146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 type="body"/>
          </p:nvPr>
        </p:nvSpPr>
        <p:spPr>
          <a:xfrm>
            <a:off x="472381" y="2428346"/>
            <a:ext cx="2901300" cy="11899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609"/>
              </a:spcBef>
              <a:spcAft>
                <a:spcPts val="0"/>
              </a:spcAft>
              <a:buClr>
                <a:schemeClr val="dk1"/>
              </a:buClr>
              <a:buSzPts val="1800"/>
              <a:buNone/>
              <a:defRPr b="1" sz="1463"/>
            </a:lvl1pPr>
            <a:lvl2pPr indent="-228600" lvl="1" marL="914400" algn="l">
              <a:lnSpc>
                <a:spcPct val="90000"/>
              </a:lnSpc>
              <a:spcBef>
                <a:spcPts val="305"/>
              </a:spcBef>
              <a:spcAft>
                <a:spcPts val="0"/>
              </a:spcAft>
              <a:buClr>
                <a:schemeClr val="dk1"/>
              </a:buClr>
              <a:buSzPts val="1500"/>
              <a:buNone/>
              <a:defRPr b="1" sz="1219"/>
            </a:lvl2pPr>
            <a:lvl3pPr indent="-228600" lvl="2" marL="1371600" algn="l">
              <a:lnSpc>
                <a:spcPct val="90000"/>
              </a:lnSpc>
              <a:spcBef>
                <a:spcPts val="305"/>
              </a:spcBef>
              <a:spcAft>
                <a:spcPts val="0"/>
              </a:spcAft>
              <a:buClr>
                <a:schemeClr val="dk1"/>
              </a:buClr>
              <a:buSzPts val="1350"/>
              <a:buNone/>
              <a:defRPr b="1" sz="1097"/>
            </a:lvl3pPr>
            <a:lvl4pPr indent="-228600" lvl="3" marL="1828800" algn="l">
              <a:lnSpc>
                <a:spcPct val="90000"/>
              </a:lnSpc>
              <a:spcBef>
                <a:spcPts val="305"/>
              </a:spcBef>
              <a:spcAft>
                <a:spcPts val="0"/>
              </a:spcAft>
              <a:buClr>
                <a:schemeClr val="dk1"/>
              </a:buClr>
              <a:buSzPts val="1200"/>
              <a:buNone/>
              <a:defRPr b="1" sz="975"/>
            </a:lvl4pPr>
            <a:lvl5pPr indent="-228600" lvl="4" marL="2286000" algn="l">
              <a:lnSpc>
                <a:spcPct val="90000"/>
              </a:lnSpc>
              <a:spcBef>
                <a:spcPts val="305"/>
              </a:spcBef>
              <a:spcAft>
                <a:spcPts val="0"/>
              </a:spcAft>
              <a:buClr>
                <a:schemeClr val="dk1"/>
              </a:buClr>
              <a:buSzPts val="1200"/>
              <a:buNone/>
              <a:defRPr b="1" sz="975"/>
            </a:lvl5pPr>
            <a:lvl6pPr indent="-228600" lvl="5" marL="2743200" algn="l">
              <a:lnSpc>
                <a:spcPct val="90000"/>
              </a:lnSpc>
              <a:spcBef>
                <a:spcPts val="305"/>
              </a:spcBef>
              <a:spcAft>
                <a:spcPts val="0"/>
              </a:spcAft>
              <a:buClr>
                <a:schemeClr val="dk1"/>
              </a:buClr>
              <a:buSzPts val="1200"/>
              <a:buNone/>
              <a:defRPr b="1" sz="975"/>
            </a:lvl6pPr>
            <a:lvl7pPr indent="-228600" lvl="6" marL="3200400" algn="l">
              <a:lnSpc>
                <a:spcPct val="90000"/>
              </a:lnSpc>
              <a:spcBef>
                <a:spcPts val="305"/>
              </a:spcBef>
              <a:spcAft>
                <a:spcPts val="0"/>
              </a:spcAft>
              <a:buClr>
                <a:schemeClr val="dk1"/>
              </a:buClr>
              <a:buSzPts val="1200"/>
              <a:buNone/>
              <a:defRPr b="1" sz="975"/>
            </a:lvl7pPr>
            <a:lvl8pPr indent="-228600" lvl="7" marL="3657600" algn="l">
              <a:lnSpc>
                <a:spcPct val="90000"/>
              </a:lnSpc>
              <a:spcBef>
                <a:spcPts val="305"/>
              </a:spcBef>
              <a:spcAft>
                <a:spcPts val="0"/>
              </a:spcAft>
              <a:buClr>
                <a:schemeClr val="dk1"/>
              </a:buClr>
              <a:buSzPts val="1200"/>
              <a:buNone/>
              <a:defRPr b="1" sz="975"/>
            </a:lvl8pPr>
            <a:lvl9pPr indent="-228600" lvl="8" marL="4114800" algn="l">
              <a:lnSpc>
                <a:spcPct val="90000"/>
              </a:lnSpc>
              <a:spcBef>
                <a:spcPts val="305"/>
              </a:spcBef>
              <a:spcAft>
                <a:spcPts val="0"/>
              </a:spcAft>
              <a:buClr>
                <a:schemeClr val="dk1"/>
              </a:buClr>
              <a:buSzPts val="1200"/>
              <a:buNone/>
              <a:defRPr b="1" sz="975"/>
            </a:lvl9pPr>
          </a:lstStyle>
          <a:p/>
        </p:txBody>
      </p:sp>
      <p:sp>
        <p:nvSpPr>
          <p:cNvPr id="39" name="Google Shape;39;p11"/>
          <p:cNvSpPr txBox="1"/>
          <p:nvPr>
            <p:ph idx="2" type="body"/>
          </p:nvPr>
        </p:nvSpPr>
        <p:spPr>
          <a:xfrm>
            <a:off x="472381" y="3618442"/>
            <a:ext cx="2901300" cy="532228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40" name="Google Shape;40;p11"/>
          <p:cNvSpPr txBox="1"/>
          <p:nvPr>
            <p:ph idx="3" type="body"/>
          </p:nvPr>
        </p:nvSpPr>
        <p:spPr>
          <a:xfrm>
            <a:off x="3471863" y="2428346"/>
            <a:ext cx="2915400" cy="11899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609"/>
              </a:spcBef>
              <a:spcAft>
                <a:spcPts val="0"/>
              </a:spcAft>
              <a:buClr>
                <a:schemeClr val="dk1"/>
              </a:buClr>
              <a:buSzPts val="1800"/>
              <a:buNone/>
              <a:defRPr b="1" sz="1463"/>
            </a:lvl1pPr>
            <a:lvl2pPr indent="-228600" lvl="1" marL="914400" algn="l">
              <a:lnSpc>
                <a:spcPct val="90000"/>
              </a:lnSpc>
              <a:spcBef>
                <a:spcPts val="305"/>
              </a:spcBef>
              <a:spcAft>
                <a:spcPts val="0"/>
              </a:spcAft>
              <a:buClr>
                <a:schemeClr val="dk1"/>
              </a:buClr>
              <a:buSzPts val="1500"/>
              <a:buNone/>
              <a:defRPr b="1" sz="1219"/>
            </a:lvl2pPr>
            <a:lvl3pPr indent="-228600" lvl="2" marL="1371600" algn="l">
              <a:lnSpc>
                <a:spcPct val="90000"/>
              </a:lnSpc>
              <a:spcBef>
                <a:spcPts val="305"/>
              </a:spcBef>
              <a:spcAft>
                <a:spcPts val="0"/>
              </a:spcAft>
              <a:buClr>
                <a:schemeClr val="dk1"/>
              </a:buClr>
              <a:buSzPts val="1350"/>
              <a:buNone/>
              <a:defRPr b="1" sz="1097"/>
            </a:lvl3pPr>
            <a:lvl4pPr indent="-228600" lvl="3" marL="1828800" algn="l">
              <a:lnSpc>
                <a:spcPct val="90000"/>
              </a:lnSpc>
              <a:spcBef>
                <a:spcPts val="305"/>
              </a:spcBef>
              <a:spcAft>
                <a:spcPts val="0"/>
              </a:spcAft>
              <a:buClr>
                <a:schemeClr val="dk1"/>
              </a:buClr>
              <a:buSzPts val="1200"/>
              <a:buNone/>
              <a:defRPr b="1" sz="975"/>
            </a:lvl4pPr>
            <a:lvl5pPr indent="-228600" lvl="4" marL="2286000" algn="l">
              <a:lnSpc>
                <a:spcPct val="90000"/>
              </a:lnSpc>
              <a:spcBef>
                <a:spcPts val="305"/>
              </a:spcBef>
              <a:spcAft>
                <a:spcPts val="0"/>
              </a:spcAft>
              <a:buClr>
                <a:schemeClr val="dk1"/>
              </a:buClr>
              <a:buSzPts val="1200"/>
              <a:buNone/>
              <a:defRPr b="1" sz="975"/>
            </a:lvl5pPr>
            <a:lvl6pPr indent="-228600" lvl="5" marL="2743200" algn="l">
              <a:lnSpc>
                <a:spcPct val="90000"/>
              </a:lnSpc>
              <a:spcBef>
                <a:spcPts val="305"/>
              </a:spcBef>
              <a:spcAft>
                <a:spcPts val="0"/>
              </a:spcAft>
              <a:buClr>
                <a:schemeClr val="dk1"/>
              </a:buClr>
              <a:buSzPts val="1200"/>
              <a:buNone/>
              <a:defRPr b="1" sz="975"/>
            </a:lvl6pPr>
            <a:lvl7pPr indent="-228600" lvl="6" marL="3200400" algn="l">
              <a:lnSpc>
                <a:spcPct val="90000"/>
              </a:lnSpc>
              <a:spcBef>
                <a:spcPts val="305"/>
              </a:spcBef>
              <a:spcAft>
                <a:spcPts val="0"/>
              </a:spcAft>
              <a:buClr>
                <a:schemeClr val="dk1"/>
              </a:buClr>
              <a:buSzPts val="1200"/>
              <a:buNone/>
              <a:defRPr b="1" sz="975"/>
            </a:lvl7pPr>
            <a:lvl8pPr indent="-228600" lvl="7" marL="3657600" algn="l">
              <a:lnSpc>
                <a:spcPct val="90000"/>
              </a:lnSpc>
              <a:spcBef>
                <a:spcPts val="305"/>
              </a:spcBef>
              <a:spcAft>
                <a:spcPts val="0"/>
              </a:spcAft>
              <a:buClr>
                <a:schemeClr val="dk1"/>
              </a:buClr>
              <a:buSzPts val="1200"/>
              <a:buNone/>
              <a:defRPr b="1" sz="975"/>
            </a:lvl8pPr>
            <a:lvl9pPr indent="-228600" lvl="8" marL="4114800" algn="l">
              <a:lnSpc>
                <a:spcPct val="90000"/>
              </a:lnSpc>
              <a:spcBef>
                <a:spcPts val="305"/>
              </a:spcBef>
              <a:spcAft>
                <a:spcPts val="0"/>
              </a:spcAft>
              <a:buClr>
                <a:schemeClr val="dk1"/>
              </a:buClr>
              <a:buSzPts val="1200"/>
              <a:buNone/>
              <a:defRPr b="1" sz="975"/>
            </a:lvl9pPr>
          </a:lstStyle>
          <a:p/>
        </p:txBody>
      </p:sp>
      <p:sp>
        <p:nvSpPr>
          <p:cNvPr id="41" name="Google Shape;41;p11"/>
          <p:cNvSpPr txBox="1"/>
          <p:nvPr>
            <p:ph idx="4" type="body"/>
          </p:nvPr>
        </p:nvSpPr>
        <p:spPr>
          <a:xfrm>
            <a:off x="3471863" y="3618442"/>
            <a:ext cx="2915400" cy="532228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609"/>
              </a:spcBef>
              <a:spcAft>
                <a:spcPts val="0"/>
              </a:spcAft>
              <a:buClr>
                <a:schemeClr val="dk1"/>
              </a:buClr>
              <a:buSzPts val="1800"/>
              <a:buChar char="•"/>
              <a:defRPr/>
            </a:lvl1pPr>
            <a:lvl2pPr indent="-342900" lvl="1" marL="914400" algn="l">
              <a:lnSpc>
                <a:spcPct val="90000"/>
              </a:lnSpc>
              <a:spcBef>
                <a:spcPts val="305"/>
              </a:spcBef>
              <a:spcAft>
                <a:spcPts val="0"/>
              </a:spcAft>
              <a:buClr>
                <a:schemeClr val="dk1"/>
              </a:buClr>
              <a:buSzPts val="1800"/>
              <a:buChar char="•"/>
              <a:defRPr/>
            </a:lvl2pPr>
            <a:lvl3pPr indent="-342900" lvl="2" marL="1371600" algn="l">
              <a:lnSpc>
                <a:spcPct val="90000"/>
              </a:lnSpc>
              <a:spcBef>
                <a:spcPts val="305"/>
              </a:spcBef>
              <a:spcAft>
                <a:spcPts val="0"/>
              </a:spcAft>
              <a:buClr>
                <a:schemeClr val="dk1"/>
              </a:buClr>
              <a:buSzPts val="1800"/>
              <a:buChar char="•"/>
              <a:defRPr/>
            </a:lvl3pPr>
            <a:lvl4pPr indent="-342900" lvl="3" marL="1828800" algn="l">
              <a:lnSpc>
                <a:spcPct val="90000"/>
              </a:lnSpc>
              <a:spcBef>
                <a:spcPts val="305"/>
              </a:spcBef>
              <a:spcAft>
                <a:spcPts val="0"/>
              </a:spcAft>
              <a:buClr>
                <a:schemeClr val="dk1"/>
              </a:buClr>
              <a:buSzPts val="1800"/>
              <a:buChar char="•"/>
              <a:defRPr/>
            </a:lvl4pPr>
            <a:lvl5pPr indent="-342900" lvl="4" marL="2286000" algn="l">
              <a:lnSpc>
                <a:spcPct val="90000"/>
              </a:lnSpc>
              <a:spcBef>
                <a:spcPts val="305"/>
              </a:spcBef>
              <a:spcAft>
                <a:spcPts val="0"/>
              </a:spcAft>
              <a:buClr>
                <a:schemeClr val="dk1"/>
              </a:buClr>
              <a:buSzPts val="1800"/>
              <a:buChar char="•"/>
              <a:defRPr/>
            </a:lvl5pPr>
            <a:lvl6pPr indent="-342900" lvl="5" marL="2743200" algn="l">
              <a:lnSpc>
                <a:spcPct val="90000"/>
              </a:lnSpc>
              <a:spcBef>
                <a:spcPts val="305"/>
              </a:spcBef>
              <a:spcAft>
                <a:spcPts val="0"/>
              </a:spcAft>
              <a:buClr>
                <a:schemeClr val="dk1"/>
              </a:buClr>
              <a:buSzPts val="1800"/>
              <a:buChar char="•"/>
              <a:defRPr/>
            </a:lvl6pPr>
            <a:lvl7pPr indent="-342900" lvl="6" marL="3200400" algn="l">
              <a:lnSpc>
                <a:spcPct val="90000"/>
              </a:lnSpc>
              <a:spcBef>
                <a:spcPts val="305"/>
              </a:spcBef>
              <a:spcAft>
                <a:spcPts val="0"/>
              </a:spcAft>
              <a:buClr>
                <a:schemeClr val="dk1"/>
              </a:buClr>
              <a:buSzPts val="1800"/>
              <a:buChar char="•"/>
              <a:defRPr/>
            </a:lvl7pPr>
            <a:lvl8pPr indent="-342900" lvl="7" marL="3657600" algn="l">
              <a:lnSpc>
                <a:spcPct val="90000"/>
              </a:lnSpc>
              <a:spcBef>
                <a:spcPts val="305"/>
              </a:spcBef>
              <a:spcAft>
                <a:spcPts val="0"/>
              </a:spcAft>
              <a:buClr>
                <a:schemeClr val="dk1"/>
              </a:buClr>
              <a:buSzPts val="1800"/>
              <a:buChar char="•"/>
              <a:defRPr/>
            </a:lvl8pPr>
            <a:lvl9pPr indent="-342900" lvl="8" marL="4114800" algn="l">
              <a:lnSpc>
                <a:spcPct val="90000"/>
              </a:lnSpc>
              <a:spcBef>
                <a:spcPts val="305"/>
              </a:spcBef>
              <a:spcAft>
                <a:spcPts val="0"/>
              </a:spcAft>
              <a:buClr>
                <a:schemeClr val="dk1"/>
              </a:buClr>
              <a:buSzPts val="1800"/>
              <a:buChar char="•"/>
              <a:defRPr/>
            </a:lvl9pPr>
          </a:lstStyle>
          <a:p/>
        </p:txBody>
      </p:sp>
      <p:sp>
        <p:nvSpPr>
          <p:cNvPr id="42" name="Google Shape;42;p11"/>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1"/>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2"/>
          <p:cNvSpPr txBox="1"/>
          <p:nvPr>
            <p:ph type="title"/>
          </p:nvPr>
        </p:nvSpPr>
        <p:spPr>
          <a:xfrm>
            <a:off x="471488" y="527405"/>
            <a:ext cx="5915100" cy="19146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2"/>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4"/>
          <p:cNvSpPr txBox="1"/>
          <p:nvPr>
            <p:ph type="title"/>
          </p:nvPr>
        </p:nvSpPr>
        <p:spPr>
          <a:xfrm>
            <a:off x="472381" y="660400"/>
            <a:ext cx="2211900" cy="231148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1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
          <p:cNvSpPr txBox="1"/>
          <p:nvPr>
            <p:ph idx="1" type="body"/>
          </p:nvPr>
        </p:nvSpPr>
        <p:spPr>
          <a:xfrm>
            <a:off x="2915543" y="1426283"/>
            <a:ext cx="3471900" cy="703974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609"/>
              </a:spcBef>
              <a:spcAft>
                <a:spcPts val="0"/>
              </a:spcAft>
              <a:buClr>
                <a:schemeClr val="dk1"/>
              </a:buClr>
              <a:buSzPts val="2400"/>
              <a:buChar char="•"/>
              <a:defRPr sz="1950"/>
            </a:lvl1pPr>
            <a:lvl2pPr indent="-361950" lvl="1" marL="914400" algn="l">
              <a:lnSpc>
                <a:spcPct val="90000"/>
              </a:lnSpc>
              <a:spcBef>
                <a:spcPts val="305"/>
              </a:spcBef>
              <a:spcAft>
                <a:spcPts val="0"/>
              </a:spcAft>
              <a:buClr>
                <a:schemeClr val="dk1"/>
              </a:buClr>
              <a:buSzPts val="2100"/>
              <a:buChar char="•"/>
              <a:defRPr sz="1706"/>
            </a:lvl2pPr>
            <a:lvl3pPr indent="-342900" lvl="2" marL="1371600" algn="l">
              <a:lnSpc>
                <a:spcPct val="90000"/>
              </a:lnSpc>
              <a:spcBef>
                <a:spcPts val="305"/>
              </a:spcBef>
              <a:spcAft>
                <a:spcPts val="0"/>
              </a:spcAft>
              <a:buClr>
                <a:schemeClr val="dk1"/>
              </a:buClr>
              <a:buSzPts val="1800"/>
              <a:buChar char="•"/>
              <a:defRPr sz="1463"/>
            </a:lvl3pPr>
            <a:lvl4pPr indent="-323850" lvl="3" marL="1828800" algn="l">
              <a:lnSpc>
                <a:spcPct val="90000"/>
              </a:lnSpc>
              <a:spcBef>
                <a:spcPts val="305"/>
              </a:spcBef>
              <a:spcAft>
                <a:spcPts val="0"/>
              </a:spcAft>
              <a:buClr>
                <a:schemeClr val="dk1"/>
              </a:buClr>
              <a:buSzPts val="1500"/>
              <a:buChar char="•"/>
              <a:defRPr sz="1219"/>
            </a:lvl4pPr>
            <a:lvl5pPr indent="-323850" lvl="4" marL="2286000" algn="l">
              <a:lnSpc>
                <a:spcPct val="90000"/>
              </a:lnSpc>
              <a:spcBef>
                <a:spcPts val="305"/>
              </a:spcBef>
              <a:spcAft>
                <a:spcPts val="0"/>
              </a:spcAft>
              <a:buClr>
                <a:schemeClr val="dk1"/>
              </a:buClr>
              <a:buSzPts val="1500"/>
              <a:buChar char="•"/>
              <a:defRPr sz="1219"/>
            </a:lvl5pPr>
            <a:lvl6pPr indent="-323850" lvl="5" marL="2743200" algn="l">
              <a:lnSpc>
                <a:spcPct val="90000"/>
              </a:lnSpc>
              <a:spcBef>
                <a:spcPts val="305"/>
              </a:spcBef>
              <a:spcAft>
                <a:spcPts val="0"/>
              </a:spcAft>
              <a:buClr>
                <a:schemeClr val="dk1"/>
              </a:buClr>
              <a:buSzPts val="1500"/>
              <a:buChar char="•"/>
              <a:defRPr sz="1219"/>
            </a:lvl6pPr>
            <a:lvl7pPr indent="-323850" lvl="6" marL="3200400" algn="l">
              <a:lnSpc>
                <a:spcPct val="90000"/>
              </a:lnSpc>
              <a:spcBef>
                <a:spcPts val="305"/>
              </a:spcBef>
              <a:spcAft>
                <a:spcPts val="0"/>
              </a:spcAft>
              <a:buClr>
                <a:schemeClr val="dk1"/>
              </a:buClr>
              <a:buSzPts val="1500"/>
              <a:buChar char="•"/>
              <a:defRPr sz="1219"/>
            </a:lvl7pPr>
            <a:lvl8pPr indent="-323850" lvl="7" marL="3657600" algn="l">
              <a:lnSpc>
                <a:spcPct val="90000"/>
              </a:lnSpc>
              <a:spcBef>
                <a:spcPts val="305"/>
              </a:spcBef>
              <a:spcAft>
                <a:spcPts val="0"/>
              </a:spcAft>
              <a:buClr>
                <a:schemeClr val="dk1"/>
              </a:buClr>
              <a:buSzPts val="1500"/>
              <a:buChar char="•"/>
              <a:defRPr sz="1219"/>
            </a:lvl8pPr>
            <a:lvl9pPr indent="-323850" lvl="8" marL="4114800" algn="l">
              <a:lnSpc>
                <a:spcPct val="90000"/>
              </a:lnSpc>
              <a:spcBef>
                <a:spcPts val="305"/>
              </a:spcBef>
              <a:spcAft>
                <a:spcPts val="0"/>
              </a:spcAft>
              <a:buClr>
                <a:schemeClr val="dk1"/>
              </a:buClr>
              <a:buSzPts val="1500"/>
              <a:buChar char="•"/>
              <a:defRPr sz="1219"/>
            </a:lvl9pPr>
          </a:lstStyle>
          <a:p/>
        </p:txBody>
      </p:sp>
      <p:sp>
        <p:nvSpPr>
          <p:cNvPr id="57" name="Google Shape;57;p14"/>
          <p:cNvSpPr txBox="1"/>
          <p:nvPr>
            <p:ph idx="2" type="body"/>
          </p:nvPr>
        </p:nvSpPr>
        <p:spPr>
          <a:xfrm>
            <a:off x="472381" y="2971800"/>
            <a:ext cx="2211900" cy="550558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609"/>
              </a:spcBef>
              <a:spcAft>
                <a:spcPts val="0"/>
              </a:spcAft>
              <a:buClr>
                <a:schemeClr val="dk1"/>
              </a:buClr>
              <a:buSzPts val="1200"/>
              <a:buNone/>
              <a:defRPr sz="975"/>
            </a:lvl1pPr>
            <a:lvl2pPr indent="-228600" lvl="1" marL="914400" algn="l">
              <a:lnSpc>
                <a:spcPct val="90000"/>
              </a:lnSpc>
              <a:spcBef>
                <a:spcPts val="305"/>
              </a:spcBef>
              <a:spcAft>
                <a:spcPts val="0"/>
              </a:spcAft>
              <a:buClr>
                <a:schemeClr val="dk1"/>
              </a:buClr>
              <a:buSzPts val="1050"/>
              <a:buNone/>
              <a:defRPr sz="853"/>
            </a:lvl2pPr>
            <a:lvl3pPr indent="-228600" lvl="2" marL="1371600" algn="l">
              <a:lnSpc>
                <a:spcPct val="90000"/>
              </a:lnSpc>
              <a:spcBef>
                <a:spcPts val="305"/>
              </a:spcBef>
              <a:spcAft>
                <a:spcPts val="0"/>
              </a:spcAft>
              <a:buClr>
                <a:schemeClr val="dk1"/>
              </a:buClr>
              <a:buSzPts val="900"/>
              <a:buNone/>
              <a:defRPr sz="731"/>
            </a:lvl3pPr>
            <a:lvl4pPr indent="-228600" lvl="3" marL="1828800" algn="l">
              <a:lnSpc>
                <a:spcPct val="90000"/>
              </a:lnSpc>
              <a:spcBef>
                <a:spcPts val="305"/>
              </a:spcBef>
              <a:spcAft>
                <a:spcPts val="0"/>
              </a:spcAft>
              <a:buClr>
                <a:schemeClr val="dk1"/>
              </a:buClr>
              <a:buSzPts val="750"/>
              <a:buNone/>
              <a:defRPr sz="609"/>
            </a:lvl4pPr>
            <a:lvl5pPr indent="-228600" lvl="4" marL="2286000" algn="l">
              <a:lnSpc>
                <a:spcPct val="90000"/>
              </a:lnSpc>
              <a:spcBef>
                <a:spcPts val="305"/>
              </a:spcBef>
              <a:spcAft>
                <a:spcPts val="0"/>
              </a:spcAft>
              <a:buClr>
                <a:schemeClr val="dk1"/>
              </a:buClr>
              <a:buSzPts val="750"/>
              <a:buNone/>
              <a:defRPr sz="609"/>
            </a:lvl5pPr>
            <a:lvl6pPr indent="-228600" lvl="5" marL="2743200" algn="l">
              <a:lnSpc>
                <a:spcPct val="90000"/>
              </a:lnSpc>
              <a:spcBef>
                <a:spcPts val="305"/>
              </a:spcBef>
              <a:spcAft>
                <a:spcPts val="0"/>
              </a:spcAft>
              <a:buClr>
                <a:schemeClr val="dk1"/>
              </a:buClr>
              <a:buSzPts val="750"/>
              <a:buNone/>
              <a:defRPr sz="609"/>
            </a:lvl6pPr>
            <a:lvl7pPr indent="-228600" lvl="6" marL="3200400" algn="l">
              <a:lnSpc>
                <a:spcPct val="90000"/>
              </a:lnSpc>
              <a:spcBef>
                <a:spcPts val="305"/>
              </a:spcBef>
              <a:spcAft>
                <a:spcPts val="0"/>
              </a:spcAft>
              <a:buClr>
                <a:schemeClr val="dk1"/>
              </a:buClr>
              <a:buSzPts val="750"/>
              <a:buNone/>
              <a:defRPr sz="609"/>
            </a:lvl7pPr>
            <a:lvl8pPr indent="-228600" lvl="7" marL="3657600" algn="l">
              <a:lnSpc>
                <a:spcPct val="90000"/>
              </a:lnSpc>
              <a:spcBef>
                <a:spcPts val="305"/>
              </a:spcBef>
              <a:spcAft>
                <a:spcPts val="0"/>
              </a:spcAft>
              <a:buClr>
                <a:schemeClr val="dk1"/>
              </a:buClr>
              <a:buSzPts val="750"/>
              <a:buNone/>
              <a:defRPr sz="609"/>
            </a:lvl8pPr>
            <a:lvl9pPr indent="-228600" lvl="8" marL="4114800" algn="l">
              <a:lnSpc>
                <a:spcPct val="90000"/>
              </a:lnSpc>
              <a:spcBef>
                <a:spcPts val="305"/>
              </a:spcBef>
              <a:spcAft>
                <a:spcPts val="0"/>
              </a:spcAft>
              <a:buClr>
                <a:schemeClr val="dk1"/>
              </a:buClr>
              <a:buSzPts val="750"/>
              <a:buNone/>
              <a:defRPr sz="609"/>
            </a:lvl9pPr>
          </a:lstStyle>
          <a:p/>
        </p:txBody>
      </p:sp>
      <p:sp>
        <p:nvSpPr>
          <p:cNvPr id="58" name="Google Shape;58;p14"/>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4"/>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472381" y="660400"/>
            <a:ext cx="2211900" cy="231148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1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
          <p:cNvSpPr/>
          <p:nvPr>
            <p:ph idx="2" type="pic"/>
          </p:nvPr>
        </p:nvSpPr>
        <p:spPr>
          <a:xfrm>
            <a:off x="2915543" y="1426283"/>
            <a:ext cx="3471900" cy="7039744"/>
          </a:xfrm>
          <a:prstGeom prst="rect">
            <a:avLst/>
          </a:prstGeom>
          <a:noFill/>
          <a:ln>
            <a:noFill/>
          </a:ln>
        </p:spPr>
      </p:sp>
      <p:sp>
        <p:nvSpPr>
          <p:cNvPr id="64" name="Google Shape;64;p15"/>
          <p:cNvSpPr txBox="1"/>
          <p:nvPr>
            <p:ph idx="1" type="body"/>
          </p:nvPr>
        </p:nvSpPr>
        <p:spPr>
          <a:xfrm>
            <a:off x="472381" y="2971800"/>
            <a:ext cx="2211900" cy="550558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609"/>
              </a:spcBef>
              <a:spcAft>
                <a:spcPts val="0"/>
              </a:spcAft>
              <a:buClr>
                <a:schemeClr val="dk1"/>
              </a:buClr>
              <a:buSzPts val="1200"/>
              <a:buNone/>
              <a:defRPr sz="975"/>
            </a:lvl1pPr>
            <a:lvl2pPr indent="-228600" lvl="1" marL="914400" algn="l">
              <a:lnSpc>
                <a:spcPct val="90000"/>
              </a:lnSpc>
              <a:spcBef>
                <a:spcPts val="305"/>
              </a:spcBef>
              <a:spcAft>
                <a:spcPts val="0"/>
              </a:spcAft>
              <a:buClr>
                <a:schemeClr val="dk1"/>
              </a:buClr>
              <a:buSzPts val="1050"/>
              <a:buNone/>
              <a:defRPr sz="853"/>
            </a:lvl2pPr>
            <a:lvl3pPr indent="-228600" lvl="2" marL="1371600" algn="l">
              <a:lnSpc>
                <a:spcPct val="90000"/>
              </a:lnSpc>
              <a:spcBef>
                <a:spcPts val="305"/>
              </a:spcBef>
              <a:spcAft>
                <a:spcPts val="0"/>
              </a:spcAft>
              <a:buClr>
                <a:schemeClr val="dk1"/>
              </a:buClr>
              <a:buSzPts val="900"/>
              <a:buNone/>
              <a:defRPr sz="731"/>
            </a:lvl3pPr>
            <a:lvl4pPr indent="-228600" lvl="3" marL="1828800" algn="l">
              <a:lnSpc>
                <a:spcPct val="90000"/>
              </a:lnSpc>
              <a:spcBef>
                <a:spcPts val="305"/>
              </a:spcBef>
              <a:spcAft>
                <a:spcPts val="0"/>
              </a:spcAft>
              <a:buClr>
                <a:schemeClr val="dk1"/>
              </a:buClr>
              <a:buSzPts val="750"/>
              <a:buNone/>
              <a:defRPr sz="609"/>
            </a:lvl4pPr>
            <a:lvl5pPr indent="-228600" lvl="4" marL="2286000" algn="l">
              <a:lnSpc>
                <a:spcPct val="90000"/>
              </a:lnSpc>
              <a:spcBef>
                <a:spcPts val="305"/>
              </a:spcBef>
              <a:spcAft>
                <a:spcPts val="0"/>
              </a:spcAft>
              <a:buClr>
                <a:schemeClr val="dk1"/>
              </a:buClr>
              <a:buSzPts val="750"/>
              <a:buNone/>
              <a:defRPr sz="609"/>
            </a:lvl5pPr>
            <a:lvl6pPr indent="-228600" lvl="5" marL="2743200" algn="l">
              <a:lnSpc>
                <a:spcPct val="90000"/>
              </a:lnSpc>
              <a:spcBef>
                <a:spcPts val="305"/>
              </a:spcBef>
              <a:spcAft>
                <a:spcPts val="0"/>
              </a:spcAft>
              <a:buClr>
                <a:schemeClr val="dk1"/>
              </a:buClr>
              <a:buSzPts val="750"/>
              <a:buNone/>
              <a:defRPr sz="609"/>
            </a:lvl6pPr>
            <a:lvl7pPr indent="-228600" lvl="6" marL="3200400" algn="l">
              <a:lnSpc>
                <a:spcPct val="90000"/>
              </a:lnSpc>
              <a:spcBef>
                <a:spcPts val="305"/>
              </a:spcBef>
              <a:spcAft>
                <a:spcPts val="0"/>
              </a:spcAft>
              <a:buClr>
                <a:schemeClr val="dk1"/>
              </a:buClr>
              <a:buSzPts val="750"/>
              <a:buNone/>
              <a:defRPr sz="609"/>
            </a:lvl7pPr>
            <a:lvl8pPr indent="-228600" lvl="7" marL="3657600" algn="l">
              <a:lnSpc>
                <a:spcPct val="90000"/>
              </a:lnSpc>
              <a:spcBef>
                <a:spcPts val="305"/>
              </a:spcBef>
              <a:spcAft>
                <a:spcPts val="0"/>
              </a:spcAft>
              <a:buClr>
                <a:schemeClr val="dk1"/>
              </a:buClr>
              <a:buSzPts val="750"/>
              <a:buNone/>
              <a:defRPr sz="609"/>
            </a:lvl8pPr>
            <a:lvl9pPr indent="-228600" lvl="8" marL="4114800" algn="l">
              <a:lnSpc>
                <a:spcPct val="90000"/>
              </a:lnSpc>
              <a:spcBef>
                <a:spcPts val="305"/>
              </a:spcBef>
              <a:spcAft>
                <a:spcPts val="0"/>
              </a:spcAft>
              <a:buClr>
                <a:schemeClr val="dk1"/>
              </a:buClr>
              <a:buSzPts val="750"/>
              <a:buNone/>
              <a:defRPr sz="609"/>
            </a:lvl9pPr>
          </a:lstStyle>
          <a:p/>
        </p:txBody>
      </p:sp>
      <p:sp>
        <p:nvSpPr>
          <p:cNvPr id="65" name="Google Shape;65;p15"/>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731"/>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71488" y="527405"/>
            <a:ext cx="5915100" cy="19146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471488" y="2637014"/>
            <a:ext cx="5915100" cy="6285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471488" y="9181397"/>
            <a:ext cx="1543200" cy="5274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31"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2271713" y="9181397"/>
            <a:ext cx="2314500" cy="5274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731"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63"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4843463" y="9181397"/>
            <a:ext cx="1543200" cy="5274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731"/>
              <a:buFont typeface="Arial"/>
              <a:buNone/>
              <a:defRPr b="0" i="0" sz="731"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7.jpg"/><Relationship Id="rId5" Type="http://schemas.openxmlformats.org/officeDocument/2006/relationships/image" Target="../media/image12.jpg"/><Relationship Id="rId6"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5.jpg"/><Relationship Id="rId5" Type="http://schemas.openxmlformats.org/officeDocument/2006/relationships/image" Target="../media/image15.jpg"/><Relationship Id="rId6"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p:nvPr/>
        </p:nvSpPr>
        <p:spPr>
          <a:xfrm>
            <a:off x="2143381" y="-33735"/>
            <a:ext cx="2969240" cy="525110"/>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None/>
            </a:pPr>
            <a:r>
              <a:rPr b="0" i="0" lang="en-US" sz="2925" u="sng" cap="none" strike="noStrike">
                <a:solidFill>
                  <a:schemeClr val="dk1"/>
                </a:solidFill>
                <a:latin typeface="Calibri"/>
                <a:ea typeface="Calibri"/>
                <a:cs typeface="Calibri"/>
                <a:sym typeface="Calibri"/>
              </a:rPr>
              <a:t>Forest Fires</a:t>
            </a:r>
            <a:endParaRPr b="0" i="0" sz="1138" u="none" cap="none" strike="noStrike">
              <a:solidFill>
                <a:srgbClr val="000000"/>
              </a:solidFill>
              <a:latin typeface="Arial"/>
              <a:ea typeface="Arial"/>
              <a:cs typeface="Arial"/>
              <a:sym typeface="Arial"/>
            </a:endParaRPr>
          </a:p>
        </p:txBody>
      </p:sp>
      <p:sp>
        <p:nvSpPr>
          <p:cNvPr id="85" name="Google Shape;85;p18"/>
          <p:cNvSpPr txBox="1"/>
          <p:nvPr/>
        </p:nvSpPr>
        <p:spPr>
          <a:xfrm>
            <a:off x="1375031" y="4708511"/>
            <a:ext cx="1536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KMEANS</a:t>
            </a:r>
            <a:endParaRPr b="0" i="0" sz="1400" u="none" cap="none" strike="noStrike">
              <a:solidFill>
                <a:srgbClr val="000000"/>
              </a:solidFill>
              <a:latin typeface="Arial"/>
              <a:ea typeface="Arial"/>
              <a:cs typeface="Arial"/>
              <a:sym typeface="Arial"/>
            </a:endParaRPr>
          </a:p>
        </p:txBody>
      </p:sp>
      <p:sp>
        <p:nvSpPr>
          <p:cNvPr id="86" name="Google Shape;86;p18"/>
          <p:cNvSpPr txBox="1"/>
          <p:nvPr/>
        </p:nvSpPr>
        <p:spPr>
          <a:xfrm>
            <a:off x="4622800" y="4710696"/>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DBSCAN</a:t>
            </a:r>
            <a:endParaRPr b="0" i="0" sz="1400" u="none" cap="none" strike="noStrike">
              <a:solidFill>
                <a:srgbClr val="000000"/>
              </a:solidFill>
              <a:latin typeface="Arial"/>
              <a:ea typeface="Arial"/>
              <a:cs typeface="Arial"/>
              <a:sym typeface="Arial"/>
            </a:endParaRPr>
          </a:p>
        </p:txBody>
      </p:sp>
      <p:sp>
        <p:nvSpPr>
          <p:cNvPr id="87" name="Google Shape;87;p18"/>
          <p:cNvSpPr txBox="1"/>
          <p:nvPr/>
        </p:nvSpPr>
        <p:spPr>
          <a:xfrm>
            <a:off x="1262380" y="9023161"/>
            <a:ext cx="4028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HDBSCAN</a:t>
            </a:r>
            <a:endParaRPr b="0" i="0" sz="1400" u="none" cap="none" strike="noStrike">
              <a:solidFill>
                <a:srgbClr val="000000"/>
              </a:solidFill>
              <a:latin typeface="Arial"/>
              <a:ea typeface="Arial"/>
              <a:cs typeface="Arial"/>
              <a:sym typeface="Arial"/>
            </a:endParaRPr>
          </a:p>
        </p:txBody>
      </p:sp>
      <p:sp>
        <p:nvSpPr>
          <p:cNvPr id="88" name="Google Shape;88;p18"/>
          <p:cNvSpPr txBox="1"/>
          <p:nvPr/>
        </p:nvSpPr>
        <p:spPr>
          <a:xfrm>
            <a:off x="4622800" y="9023160"/>
            <a:ext cx="4028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HiSpatial</a:t>
            </a:r>
            <a:endParaRPr b="0" i="0" sz="1400" u="none" cap="none" strike="noStrike">
              <a:solidFill>
                <a:srgbClr val="000000"/>
              </a:solidFill>
              <a:latin typeface="Arial"/>
              <a:ea typeface="Arial"/>
              <a:cs typeface="Arial"/>
              <a:sym typeface="Arial"/>
            </a:endParaRPr>
          </a:p>
        </p:txBody>
      </p:sp>
      <p:pic>
        <p:nvPicPr>
          <p:cNvPr id="89" name="Google Shape;89;p18"/>
          <p:cNvPicPr preferRelativeResize="0"/>
          <p:nvPr/>
        </p:nvPicPr>
        <p:blipFill rotWithShape="1">
          <a:blip r:embed="rId3">
            <a:alphaModFix/>
          </a:blip>
          <a:srcRect b="0" l="0" r="0" t="0"/>
          <a:stretch/>
        </p:blipFill>
        <p:spPr>
          <a:xfrm>
            <a:off x="3543441" y="644965"/>
            <a:ext cx="3138360" cy="4033103"/>
          </a:xfrm>
          <a:prstGeom prst="rect">
            <a:avLst/>
          </a:prstGeom>
          <a:noFill/>
          <a:ln cap="flat" cmpd="sng" w="9525">
            <a:solidFill>
              <a:schemeClr val="dk1"/>
            </a:solidFill>
            <a:prstDash val="solid"/>
            <a:round/>
            <a:headEnd len="sm" w="sm" type="none"/>
            <a:tailEnd len="sm" w="sm" type="none"/>
          </a:ln>
        </p:spPr>
      </p:pic>
      <p:pic>
        <p:nvPicPr>
          <p:cNvPr id="90" name="Google Shape;90;p18"/>
          <p:cNvPicPr preferRelativeResize="0"/>
          <p:nvPr/>
        </p:nvPicPr>
        <p:blipFill rotWithShape="1">
          <a:blip r:embed="rId4">
            <a:alphaModFix/>
          </a:blip>
          <a:srcRect b="0" l="0" r="0" t="0"/>
          <a:stretch/>
        </p:blipFill>
        <p:spPr>
          <a:xfrm>
            <a:off x="231177" y="644965"/>
            <a:ext cx="3039136" cy="3998291"/>
          </a:xfrm>
          <a:prstGeom prst="rect">
            <a:avLst/>
          </a:prstGeom>
          <a:noFill/>
          <a:ln cap="sq" cmpd="sng" w="9525">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91" name="Google Shape;91;p18"/>
          <p:cNvPicPr preferRelativeResize="0"/>
          <p:nvPr/>
        </p:nvPicPr>
        <p:blipFill rotWithShape="1">
          <a:blip r:embed="rId5">
            <a:alphaModFix/>
          </a:blip>
          <a:srcRect b="0" l="0" r="0" t="0"/>
          <a:stretch/>
        </p:blipFill>
        <p:spPr>
          <a:xfrm>
            <a:off x="267718" y="5167487"/>
            <a:ext cx="2908834" cy="3855673"/>
          </a:xfrm>
          <a:prstGeom prst="rect">
            <a:avLst/>
          </a:prstGeom>
          <a:noFill/>
          <a:ln cap="flat" cmpd="sng" w="9525">
            <a:solidFill>
              <a:schemeClr val="dk1"/>
            </a:solidFill>
            <a:prstDash val="solid"/>
            <a:round/>
            <a:headEnd len="sm" w="sm" type="none"/>
            <a:tailEnd len="sm" w="sm" type="none"/>
          </a:ln>
        </p:spPr>
      </p:pic>
      <p:pic>
        <p:nvPicPr>
          <p:cNvPr id="92" name="Google Shape;92;p18"/>
          <p:cNvPicPr preferRelativeResize="0"/>
          <p:nvPr/>
        </p:nvPicPr>
        <p:blipFill rotWithShape="1">
          <a:blip r:embed="rId6">
            <a:alphaModFix/>
          </a:blip>
          <a:srcRect b="0" l="0" r="0" t="0"/>
          <a:stretch/>
        </p:blipFill>
        <p:spPr>
          <a:xfrm>
            <a:off x="3681450" y="5167486"/>
            <a:ext cx="2896319" cy="385567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1025991" y="97455"/>
            <a:ext cx="4806019" cy="901631"/>
          </a:xfrm>
          <a:prstGeom prst="rect">
            <a:avLst/>
          </a:prstGeom>
          <a:noFill/>
          <a:ln>
            <a:noFill/>
          </a:ln>
        </p:spPr>
        <p:txBody>
          <a:bodyPr anchorCtr="0" anchor="t" bIns="37125" lIns="74275" spcFirstLastPara="1" rIns="74275" wrap="square" tIns="37125">
            <a:normAutofit/>
          </a:bodyPr>
          <a:lstStyle/>
          <a:p>
            <a:pPr indent="0" lvl="0" marL="0" rtl="0" algn="ctr">
              <a:lnSpc>
                <a:spcPct val="90000"/>
              </a:lnSpc>
              <a:spcBef>
                <a:spcPts val="0"/>
              </a:spcBef>
              <a:spcAft>
                <a:spcPts val="0"/>
              </a:spcAft>
              <a:buSzPts val="1800"/>
              <a:buNone/>
            </a:pPr>
            <a:r>
              <a:rPr lang="en-US" sz="2900"/>
              <a:t>Results – Agricultural Fire</a:t>
            </a:r>
            <a:endParaRPr sz="2900"/>
          </a:p>
        </p:txBody>
      </p:sp>
      <p:graphicFrame>
        <p:nvGraphicFramePr>
          <p:cNvPr id="165" name="Google Shape;165;p24"/>
          <p:cNvGraphicFramePr/>
          <p:nvPr/>
        </p:nvGraphicFramePr>
        <p:xfrm>
          <a:off x="681990" y="814039"/>
          <a:ext cx="3000000" cy="3000000"/>
        </p:xfrm>
        <a:graphic>
          <a:graphicData uri="http://schemas.openxmlformats.org/drawingml/2006/table">
            <a:tbl>
              <a:tblPr bandCol="1" bandRow="1" firstCol="1" firstRow="1" lastCol="1">
                <a:noFill/>
                <a:tableStyleId>{A9CC6DB8-E0B4-47C5-8EFE-83E96EE6EE17}</a:tableStyleId>
              </a:tblPr>
              <a:tblGrid>
                <a:gridCol w="1054950"/>
                <a:gridCol w="1054950"/>
                <a:gridCol w="1054950"/>
                <a:gridCol w="1054950"/>
                <a:gridCol w="1054950"/>
              </a:tblGrid>
              <a:tr h="332800">
                <a:tc gridSpan="5">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Myanmar Forest Fires - </a:t>
                      </a:r>
                      <a:r>
                        <a:rPr b="0" i="0" lang="en-US" sz="1600" u="none" cap="none" strike="noStrike">
                          <a:solidFill>
                            <a:srgbClr val="000000"/>
                          </a:solidFill>
                          <a:latin typeface="Calibri"/>
                          <a:ea typeface="Calibri"/>
                          <a:cs typeface="Calibri"/>
                          <a:sym typeface="Calibri"/>
                        </a:rPr>
                        <a:t>April ‘21 </a:t>
                      </a:r>
                      <a:endParaRPr sz="1600" u="none" cap="none" strike="noStrike">
                        <a:latin typeface="Calibri"/>
                        <a:ea typeface="Calibri"/>
                        <a:cs typeface="Calibri"/>
                        <a:sym typeface="Calibri"/>
                      </a:endParaRPr>
                    </a:p>
                  </a:txBody>
                  <a:tcPr marT="37150" marB="37150" marR="74300" marL="743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hMerge="1"/>
              </a:tr>
              <a:tr h="8290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Ranking</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Clustering Algorithm</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Number of Clusters</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Silhouette Score</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Davies - Bouldin Index</a:t>
                      </a:r>
                      <a:endParaRPr/>
                    </a:p>
                  </a:txBody>
                  <a:tcPr marT="45725" marB="45725" marR="91450" marL="9145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KMeans</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40.03%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279.6517</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42.92%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36.7471</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7</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HiSpatial</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-17.33%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25.6489</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Hierarchical</a:t>
                      </a:r>
                      <a:endParaRPr sz="8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38.25%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13.6215</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BIRCH</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51.97%</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11.9873</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34.88%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49.9387</a:t>
                      </a:r>
                      <a:endParaRPr b="0" i="0" sz="900" u="none" cap="none" strike="noStrike">
                        <a:solidFill>
                          <a:srgbClr val="000000"/>
                        </a:solidFill>
                        <a:latin typeface="Arial"/>
                        <a:ea typeface="Arial"/>
                        <a:cs typeface="Arial"/>
                        <a:sym typeface="Arial"/>
                      </a:endParaRPr>
                    </a:p>
                  </a:txBody>
                  <a:tcPr marT="51600" marB="51600" marR="51600" marL="51600" anchor="ctr"/>
                </a:tc>
              </a:tr>
              <a:tr h="2857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GMM</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50.62%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2.5213</a:t>
                      </a:r>
                      <a:endParaRPr b="0" i="0" sz="900" u="none" cap="none" strike="noStrike">
                        <a:solidFill>
                          <a:srgbClr val="000000"/>
                        </a:solidFill>
                        <a:latin typeface="Arial"/>
                        <a:ea typeface="Arial"/>
                        <a:cs typeface="Arial"/>
                        <a:sym typeface="Arial"/>
                      </a:endParaRPr>
                    </a:p>
                  </a:txBody>
                  <a:tcPr marT="51600" marB="51600" marR="51600" marL="51600" anchor="ctr"/>
                </a:tc>
              </a:tr>
            </a:tbl>
          </a:graphicData>
        </a:graphic>
      </p:graphicFrame>
      <p:sp>
        <p:nvSpPr>
          <p:cNvPr id="166" name="Google Shape;166;p24"/>
          <p:cNvSpPr txBox="1"/>
          <p:nvPr/>
        </p:nvSpPr>
        <p:spPr>
          <a:xfrm>
            <a:off x="681990" y="4212712"/>
            <a:ext cx="5551542" cy="471090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1. GMM (Gaussian Mixture Model) </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Silhouette Score</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50.62%</a:t>
            </a:r>
            <a:r>
              <a:rPr b="0" i="0" lang="en-US" sz="1200" u="none" cap="none" strike="noStrike">
                <a:solidFill>
                  <a:srgbClr val="000000"/>
                </a:solidFill>
                <a:latin typeface="Times New Roman"/>
                <a:ea typeface="Times New Roman"/>
                <a:cs typeface="Times New Roman"/>
                <a:sym typeface="Times New Roman"/>
              </a:rPr>
              <a:t> – This is a relatively high score, indicating good cohesion within clusters. The clusters are fairly well-separated and cohesive.</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DBI</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2.5213</a:t>
            </a:r>
            <a:r>
              <a:rPr b="0" i="0" lang="en-US" sz="1200" u="none" cap="none" strike="noStrike">
                <a:solidFill>
                  <a:srgbClr val="000000"/>
                </a:solidFill>
                <a:latin typeface="Times New Roman"/>
                <a:ea typeface="Times New Roman"/>
                <a:cs typeface="Times New Roman"/>
                <a:sym typeface="Times New Roman"/>
              </a:rPr>
              <a:t> – Very low DBI suggests that the clusters are well-separated and distinct from each other.</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Algorithm's Role</a:t>
            </a:r>
            <a:r>
              <a:rPr b="0" i="0" lang="en-US" sz="1200" u="none" cap="none" strike="noStrike">
                <a:solidFill>
                  <a:srgbClr val="000000"/>
                </a:solidFill>
                <a:latin typeface="Times New Roman"/>
                <a:ea typeface="Times New Roman"/>
                <a:cs typeface="Times New Roman"/>
                <a:sym typeface="Times New Roman"/>
              </a:rPr>
              <a:t>: GMM assumes that the data is generated from a mixture of Gaussian distributions. It provides probabilistic assignments to clusters, allowing it to capture complex cluster shapes and tight separation. The high Silhouette Score and low DBI suggest that GMM did a good job of finding well-separated, cohesive clusters in this dataset, making it the best-performing algorithm here.</a:t>
            </a:r>
            <a:endParaRPr b="0" i="0" sz="12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None/>
            </a:pPr>
            <a:r>
              <a:rPr b="1" i="0" lang="en-US" sz="1400" u="none" cap="none" strike="noStrike">
                <a:solidFill>
                  <a:srgbClr val="000000"/>
                </a:solidFill>
                <a:latin typeface="Times New Roman"/>
                <a:ea typeface="Times New Roman"/>
                <a:cs typeface="Times New Roman"/>
                <a:sym typeface="Times New Roman"/>
              </a:rPr>
              <a:t>2. BIRCH </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Silhouette Score</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51.97%</a:t>
            </a:r>
            <a:r>
              <a:rPr b="0" i="0" lang="en-US" sz="1200" u="none" cap="none" strike="noStrike">
                <a:solidFill>
                  <a:srgbClr val="000000"/>
                </a:solidFill>
                <a:latin typeface="Times New Roman"/>
                <a:ea typeface="Times New Roman"/>
                <a:cs typeface="Times New Roman"/>
                <a:sym typeface="Times New Roman"/>
              </a:rPr>
              <a:t> – This is the highest Silhouette Score, indicating excellent internal cohesion within clusters.</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DBI</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11.9873</a:t>
            </a:r>
            <a:r>
              <a:rPr b="0" i="0" lang="en-US" sz="1200" u="none" cap="none" strike="noStrike">
                <a:solidFill>
                  <a:srgbClr val="000000"/>
                </a:solidFill>
                <a:latin typeface="Times New Roman"/>
                <a:ea typeface="Times New Roman"/>
                <a:cs typeface="Times New Roman"/>
                <a:sym typeface="Times New Roman"/>
              </a:rPr>
              <a:t> – A moderate DBI value, indicating reasonable separation between clusters, but not as clean as GMM.</a:t>
            </a:r>
            <a:endParaRPr b="0" i="0" sz="1200" u="none" cap="none" strike="noStrike">
              <a:solidFill>
                <a:srgbClr val="000000"/>
              </a:solidFill>
              <a:latin typeface="Calibri"/>
              <a:ea typeface="Calibri"/>
              <a:cs typeface="Calibri"/>
              <a:sym typeface="Calibri"/>
            </a:endParaRPr>
          </a:p>
          <a:p>
            <a:pPr indent="-171450" lvl="0" marL="171450" marR="0" rtl="0" algn="l">
              <a:lnSpc>
                <a:spcPct val="100000"/>
              </a:lnSpc>
              <a:spcBef>
                <a:spcPts val="80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Algorithm's Role</a:t>
            </a:r>
            <a:r>
              <a:rPr b="0" i="0" lang="en-US" sz="1200" u="none" cap="none" strike="noStrike">
                <a:solidFill>
                  <a:srgbClr val="000000"/>
                </a:solidFill>
                <a:latin typeface="Times New Roman"/>
                <a:ea typeface="Times New Roman"/>
                <a:cs typeface="Times New Roman"/>
                <a:sym typeface="Times New Roman"/>
              </a:rPr>
              <a:t>: BIRCH uses a hierarchical approach combined with clustering feature trees. It produces tight and cohesive clusters, though the separation isn’t as perfect as GMM's. While the moderate DBI suggests some overlap, the high cohesion makes it a strong performer, ranking second.</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 type="body"/>
          </p:nvPr>
        </p:nvSpPr>
        <p:spPr>
          <a:xfrm>
            <a:off x="471488" y="293510"/>
            <a:ext cx="5915100" cy="9234311"/>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107000"/>
              </a:lnSpc>
              <a:spcBef>
                <a:spcPts val="0"/>
              </a:spcBef>
              <a:spcAft>
                <a:spcPts val="0"/>
              </a:spcAft>
              <a:buSzPct val="132352"/>
              <a:buNone/>
            </a:pPr>
            <a:r>
              <a:rPr b="1" lang="en-US" sz="1600">
                <a:latin typeface="Times New Roman"/>
                <a:ea typeface="Times New Roman"/>
                <a:cs typeface="Times New Roman"/>
                <a:sym typeface="Times New Roman"/>
              </a:rPr>
              <a:t>3. DBSCAN</a:t>
            </a:r>
            <a:endParaRPr sz="16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Silhouette Score</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42.92%</a:t>
            </a:r>
            <a:r>
              <a:rPr lang="en-US" sz="1400">
                <a:latin typeface="Times New Roman"/>
                <a:ea typeface="Times New Roman"/>
                <a:cs typeface="Times New Roman"/>
                <a:sym typeface="Times New Roman"/>
              </a:rPr>
              <a:t> – A moderate Silhouette Score, meaning the clusters have decent internal cohesion, but they’re not as well-defined as in GMM or BIRCH.</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DBI</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36.7471</a:t>
            </a:r>
            <a:r>
              <a:rPr lang="en-US" sz="1400">
                <a:latin typeface="Times New Roman"/>
                <a:ea typeface="Times New Roman"/>
                <a:cs typeface="Times New Roman"/>
                <a:sym typeface="Times New Roman"/>
              </a:rPr>
              <a:t> – A relatively high DBI indicates that the clusters are not as well-separated, with some overlap.</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Algorithm's Role</a:t>
            </a:r>
            <a:r>
              <a:rPr lang="en-US" sz="1400">
                <a:latin typeface="Times New Roman"/>
                <a:ea typeface="Times New Roman"/>
                <a:cs typeface="Times New Roman"/>
                <a:sym typeface="Times New Roman"/>
              </a:rPr>
              <a:t>: DBSCAN is a density-based algorithm that is robust to noise and can find clusters of arbitrary shapes. However, it struggles with forming well-separated clusters in this dataset, as indicated by the high DBI. The moderate cohesion makes it a decent choice, but it doesn’t perform as well in separation, putting it in third place.</a:t>
            </a:r>
            <a:endParaRPr/>
          </a:p>
          <a:p>
            <a:pPr indent="0" lvl="0" marL="0" marR="0" rtl="0" algn="l">
              <a:lnSpc>
                <a:spcPct val="107000"/>
              </a:lnSpc>
              <a:spcBef>
                <a:spcPts val="800"/>
              </a:spcBef>
              <a:spcAft>
                <a:spcPts val="0"/>
              </a:spcAft>
              <a:buSzPct val="84033"/>
              <a:buNone/>
            </a:pPr>
            <a:r>
              <a:t/>
            </a:r>
            <a:endParaRPr sz="1400">
              <a:latin typeface="Calibri"/>
              <a:ea typeface="Calibri"/>
              <a:cs typeface="Calibri"/>
              <a:sym typeface="Calibri"/>
            </a:endParaRPr>
          </a:p>
          <a:p>
            <a:pPr indent="0" lvl="0" marL="0" marR="0" rtl="0" algn="l">
              <a:lnSpc>
                <a:spcPct val="107000"/>
              </a:lnSpc>
              <a:spcBef>
                <a:spcPts val="800"/>
              </a:spcBef>
              <a:spcAft>
                <a:spcPts val="0"/>
              </a:spcAft>
              <a:buSzPct val="132352"/>
              <a:buNone/>
            </a:pPr>
            <a:r>
              <a:rPr b="1" lang="en-US" sz="1600">
                <a:latin typeface="Times New Roman"/>
                <a:ea typeface="Times New Roman"/>
                <a:cs typeface="Times New Roman"/>
                <a:sym typeface="Times New Roman"/>
              </a:rPr>
              <a:t>4. Hierarchical </a:t>
            </a:r>
            <a:endParaRPr sz="16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Silhouette Score</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38.25%</a:t>
            </a:r>
            <a:r>
              <a:rPr lang="en-US" sz="1400">
                <a:latin typeface="Times New Roman"/>
                <a:ea typeface="Times New Roman"/>
                <a:cs typeface="Times New Roman"/>
                <a:sym typeface="Times New Roman"/>
              </a:rPr>
              <a:t> – A moderate Silhouette Score, showing that the clusters are somewhat cohesive but not as well-defined as in DBSCAN or GMM.</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DBI</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13.6215</a:t>
            </a:r>
            <a:r>
              <a:rPr lang="en-US" sz="1400">
                <a:latin typeface="Times New Roman"/>
                <a:ea typeface="Times New Roman"/>
                <a:cs typeface="Times New Roman"/>
                <a:sym typeface="Times New Roman"/>
              </a:rPr>
              <a:t> – A lower DBI suggests relatively better separation compared to DBSCAN and HiSpatial, but not as good as GMM or BIRCH.</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Algorithm's Role</a:t>
            </a:r>
            <a:r>
              <a:rPr lang="en-US" sz="1400">
                <a:latin typeface="Times New Roman"/>
                <a:ea typeface="Times New Roman"/>
                <a:cs typeface="Times New Roman"/>
                <a:sym typeface="Times New Roman"/>
              </a:rPr>
              <a:t>: Hierarchical clustering is good at producing a hierarchy of clusters and allows flexibility in the number of clusters. The moderate cohesion and good separation indicate that the algorithm has made decent cluster groupings, but it doesn’t perform as well as GMM and BIRCH in terms of cohesion and overall quality.</a:t>
            </a:r>
            <a:endParaRPr/>
          </a:p>
          <a:p>
            <a:pPr indent="0" lvl="0" marL="0" marR="0" rtl="0" algn="l">
              <a:lnSpc>
                <a:spcPct val="107000"/>
              </a:lnSpc>
              <a:spcBef>
                <a:spcPts val="800"/>
              </a:spcBef>
              <a:spcAft>
                <a:spcPts val="0"/>
              </a:spcAft>
              <a:buSzPct val="84033"/>
              <a:buNone/>
            </a:pPr>
            <a:r>
              <a:t/>
            </a:r>
            <a:endParaRPr sz="1400">
              <a:latin typeface="Calibri"/>
              <a:ea typeface="Calibri"/>
              <a:cs typeface="Calibri"/>
              <a:sym typeface="Calibri"/>
            </a:endParaRPr>
          </a:p>
          <a:p>
            <a:pPr indent="0" lvl="0" marL="0" marR="0" rtl="0" algn="l">
              <a:lnSpc>
                <a:spcPct val="107000"/>
              </a:lnSpc>
              <a:spcBef>
                <a:spcPts val="800"/>
              </a:spcBef>
              <a:spcAft>
                <a:spcPts val="0"/>
              </a:spcAft>
              <a:buSzPct val="132352"/>
              <a:buNone/>
            </a:pPr>
            <a:r>
              <a:rPr b="1" lang="en-US" sz="1600">
                <a:latin typeface="Times New Roman"/>
                <a:ea typeface="Times New Roman"/>
                <a:cs typeface="Times New Roman"/>
                <a:sym typeface="Times New Roman"/>
              </a:rPr>
              <a:t>5. HDBSCAN </a:t>
            </a:r>
            <a:endParaRPr sz="16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Silhouette Score</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34.88%</a:t>
            </a:r>
            <a:r>
              <a:rPr lang="en-US" sz="1400">
                <a:latin typeface="Times New Roman"/>
                <a:ea typeface="Times New Roman"/>
                <a:cs typeface="Times New Roman"/>
                <a:sym typeface="Times New Roman"/>
              </a:rPr>
              <a:t> – This is a relatively low Silhouette Score, indicating that the cohesion of the clusters is not very strong.</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DBI</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49.9387</a:t>
            </a:r>
            <a:r>
              <a:rPr lang="en-US" sz="1400">
                <a:latin typeface="Times New Roman"/>
                <a:ea typeface="Times New Roman"/>
                <a:cs typeface="Times New Roman"/>
                <a:sym typeface="Times New Roman"/>
              </a:rPr>
              <a:t> – The high DBI indicates that the clusters formed by HDBSCAN are poorly separated, with significant overlap between them.</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Algorithm's Role</a:t>
            </a:r>
            <a:r>
              <a:rPr lang="en-US" sz="1400">
                <a:latin typeface="Times New Roman"/>
                <a:ea typeface="Times New Roman"/>
                <a:cs typeface="Times New Roman"/>
                <a:sym typeface="Times New Roman"/>
              </a:rPr>
              <a:t>: HDBSCAN is a density-based algorithm, but it struggles with clustering quality in this case, as evidenced by the low Silhouette Score and high DBI. It has trouble with both cohesion and separation, placing it in the middle of the ranking.</a:t>
            </a:r>
            <a:endParaRPr/>
          </a:p>
          <a:p>
            <a:pPr indent="0" lvl="0" marL="0" marR="0" rtl="0" algn="l">
              <a:lnSpc>
                <a:spcPct val="107000"/>
              </a:lnSpc>
              <a:spcBef>
                <a:spcPts val="800"/>
              </a:spcBef>
              <a:spcAft>
                <a:spcPts val="0"/>
              </a:spcAft>
              <a:buSzPct val="90497"/>
              <a:buNone/>
            </a:pPr>
            <a:r>
              <a:t/>
            </a:r>
            <a:endParaRPr sz="1300">
              <a:latin typeface="Times New Roman"/>
              <a:ea typeface="Times New Roman"/>
              <a:cs typeface="Times New Roman"/>
              <a:sym typeface="Times New Roman"/>
            </a:endParaRPr>
          </a:p>
          <a:p>
            <a:pPr indent="0" lvl="0" marL="0" marR="0" rtl="0" algn="l">
              <a:lnSpc>
                <a:spcPct val="107000"/>
              </a:lnSpc>
              <a:spcBef>
                <a:spcPts val="800"/>
              </a:spcBef>
              <a:spcAft>
                <a:spcPts val="0"/>
              </a:spcAft>
              <a:buSzPct val="132352"/>
              <a:buNone/>
            </a:pPr>
            <a:r>
              <a:rPr b="1" lang="en-US" sz="1600">
                <a:latin typeface="Times New Roman"/>
                <a:ea typeface="Times New Roman"/>
                <a:cs typeface="Times New Roman"/>
                <a:sym typeface="Times New Roman"/>
              </a:rPr>
              <a:t>6. KMeans </a:t>
            </a:r>
            <a:endParaRPr sz="16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Silhouette Score</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40.03%</a:t>
            </a:r>
            <a:r>
              <a:rPr lang="en-US" sz="1400">
                <a:latin typeface="Times New Roman"/>
                <a:ea typeface="Times New Roman"/>
                <a:cs typeface="Times New Roman"/>
                <a:sym typeface="Times New Roman"/>
              </a:rPr>
              <a:t> – A moderate Silhouette Score, indicating decent cohesion between the clusters.</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DBI</a:t>
            </a: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279.6517</a:t>
            </a:r>
            <a:r>
              <a:rPr lang="en-US" sz="1400">
                <a:latin typeface="Times New Roman"/>
                <a:ea typeface="Times New Roman"/>
                <a:cs typeface="Times New Roman"/>
                <a:sym typeface="Times New Roman"/>
              </a:rPr>
              <a:t> – Very high DBI indicates that the clusters are poorly separated, suggesting substantial overlap.</a:t>
            </a:r>
            <a:endParaRPr sz="1400">
              <a:latin typeface="Calibri"/>
              <a:ea typeface="Calibri"/>
              <a:cs typeface="Calibri"/>
              <a:sym typeface="Calibri"/>
            </a:endParaRPr>
          </a:p>
          <a:p>
            <a:pPr indent="-342900" lvl="0" marL="342900" marR="0" rtl="0" algn="l">
              <a:lnSpc>
                <a:spcPct val="107000"/>
              </a:lnSpc>
              <a:spcBef>
                <a:spcPts val="800"/>
              </a:spcBef>
              <a:spcAft>
                <a:spcPts val="0"/>
              </a:spcAft>
              <a:buSzPct val="84033"/>
              <a:buFont typeface="Noto Sans Symbols"/>
              <a:buChar char="∙"/>
            </a:pPr>
            <a:r>
              <a:rPr b="1" lang="en-US" sz="1400">
                <a:latin typeface="Times New Roman"/>
                <a:ea typeface="Times New Roman"/>
                <a:cs typeface="Times New Roman"/>
                <a:sym typeface="Times New Roman"/>
              </a:rPr>
              <a:t>Algorithm's Role</a:t>
            </a:r>
            <a:r>
              <a:rPr lang="en-US" sz="1400">
                <a:latin typeface="Times New Roman"/>
                <a:ea typeface="Times New Roman"/>
                <a:cs typeface="Times New Roman"/>
                <a:sym typeface="Times New Roman"/>
              </a:rPr>
              <a:t>: KMeans is a centroid-based method that works well when clusters are spherical and evenly distributed, but it struggles with complex, unevenly distributed data. The very high DBI here suggests poor separation, and the moderate Silhouette Score shows that while the clusters are cohesive, they are not well-separated, which limits its effectiveness for this dataset.</a:t>
            </a:r>
            <a:endParaRPr sz="1400">
              <a:latin typeface="Calibri"/>
              <a:ea typeface="Calibri"/>
              <a:cs typeface="Calibri"/>
              <a:sym typeface="Calibri"/>
            </a:endParaRPr>
          </a:p>
          <a:p>
            <a:pPr indent="0" lvl="0" marL="0" marR="0" rtl="0" algn="l">
              <a:lnSpc>
                <a:spcPct val="107000"/>
              </a:lnSpc>
              <a:spcBef>
                <a:spcPts val="800"/>
              </a:spcBef>
              <a:spcAft>
                <a:spcPts val="0"/>
              </a:spcAft>
              <a:buSzPct val="90497"/>
              <a:buNone/>
            </a:pPr>
            <a:r>
              <a:t/>
            </a:r>
            <a:endParaRPr sz="1300">
              <a:latin typeface="Calibri"/>
              <a:ea typeface="Calibri"/>
              <a:cs typeface="Calibri"/>
              <a:sym typeface="Calibri"/>
            </a:endParaRPr>
          </a:p>
          <a:p>
            <a:pPr indent="0" lvl="0" marL="92869" rtl="0" algn="l">
              <a:lnSpc>
                <a:spcPct val="90000"/>
              </a:lnSpc>
              <a:spcBef>
                <a:spcPts val="1409"/>
              </a:spcBef>
              <a:spcAft>
                <a:spcPts val="0"/>
              </a:spcAft>
              <a:buSzPct val="10084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 type="body"/>
          </p:nvPr>
        </p:nvSpPr>
        <p:spPr>
          <a:xfrm>
            <a:off x="471450" y="474133"/>
            <a:ext cx="5915100" cy="7495823"/>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SzPts val="1800"/>
              <a:buNone/>
            </a:pPr>
            <a:r>
              <a:rPr b="1" lang="en-US" sz="1400">
                <a:latin typeface="Times New Roman"/>
                <a:ea typeface="Times New Roman"/>
                <a:cs typeface="Times New Roman"/>
                <a:sym typeface="Times New Roman"/>
              </a:rPr>
              <a:t>7. HiSpatial </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Silhouette Score</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-17.33%</a:t>
            </a:r>
            <a:r>
              <a:rPr lang="en-US" sz="1200">
                <a:latin typeface="Times New Roman"/>
                <a:ea typeface="Times New Roman"/>
                <a:cs typeface="Times New Roman"/>
                <a:sym typeface="Times New Roman"/>
              </a:rPr>
              <a:t> – This is a very low Silhouette Score, indicating poor cohesion and overlap within clusters.</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DBI</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25.6489</a:t>
            </a:r>
            <a:r>
              <a:rPr lang="en-US" sz="1200">
                <a:latin typeface="Times New Roman"/>
                <a:ea typeface="Times New Roman"/>
                <a:cs typeface="Times New Roman"/>
                <a:sym typeface="Times New Roman"/>
              </a:rPr>
              <a:t> – Moderate DBI suggesting some separation, but not enough to overcome the extremely poor cohesion.</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Algorithm's Role</a:t>
            </a:r>
            <a:r>
              <a:rPr lang="en-US" sz="1200">
                <a:latin typeface="Times New Roman"/>
                <a:ea typeface="Times New Roman"/>
                <a:cs typeface="Times New Roman"/>
                <a:sym typeface="Times New Roman"/>
              </a:rPr>
              <a:t>: HiSpatial, designed for spatial clustering, performed very poorly on this dataset. Its inability to form cohesive clusters (as indicated by the extremely low Silhouette Score) makes it the least effective in this ranking, despite some moderate separation between clusters as indicated by the DBI.</a:t>
            </a:r>
            <a:endParaRPr/>
          </a:p>
          <a:p>
            <a:pPr indent="-279400" lvl="0" marL="342900" marR="0" rtl="0" algn="l">
              <a:lnSpc>
                <a:spcPct val="107000"/>
              </a:lnSpc>
              <a:spcBef>
                <a:spcPts val="800"/>
              </a:spcBef>
              <a:spcAft>
                <a:spcPts val="0"/>
              </a:spcAft>
              <a:buSzPts val="1000"/>
              <a:buFont typeface="Noto Sans Symbols"/>
              <a:buNone/>
            </a:pPr>
            <a:r>
              <a:t/>
            </a:r>
            <a:endParaRPr sz="1800">
              <a:latin typeface="Times New Roman"/>
              <a:ea typeface="Times New Roman"/>
              <a:cs typeface="Times New Roman"/>
              <a:sym typeface="Times New Roman"/>
            </a:endParaRPr>
          </a:p>
          <a:p>
            <a:pPr indent="-279400" lvl="0" marL="342900" marR="0" rtl="0" algn="l">
              <a:lnSpc>
                <a:spcPct val="107000"/>
              </a:lnSpc>
              <a:spcBef>
                <a:spcPts val="800"/>
              </a:spcBef>
              <a:spcAft>
                <a:spcPts val="0"/>
              </a:spcAft>
              <a:buSzPts val="1000"/>
              <a:buFont typeface="Noto Sans Symbols"/>
              <a:buNone/>
            </a:pPr>
            <a:r>
              <a:t/>
            </a:r>
            <a:endParaRPr sz="1800">
              <a:latin typeface="Calibri"/>
              <a:ea typeface="Calibri"/>
              <a:cs typeface="Calibri"/>
              <a:sym typeface="Calibri"/>
            </a:endParaRPr>
          </a:p>
          <a:p>
            <a:pPr indent="0" lvl="0" marL="0" marR="0" rtl="0" algn="l">
              <a:lnSpc>
                <a:spcPct val="107000"/>
              </a:lnSpc>
              <a:spcBef>
                <a:spcPts val="800"/>
              </a:spcBef>
              <a:spcAft>
                <a:spcPts val="0"/>
              </a:spcAft>
              <a:buSzPts val="1800"/>
              <a:buNone/>
            </a:pPr>
            <a:r>
              <a:rPr b="1" lang="en-US" sz="2300">
                <a:latin typeface="Times New Roman"/>
                <a:ea typeface="Times New Roman"/>
                <a:cs typeface="Times New Roman"/>
                <a:sym typeface="Times New Roman"/>
              </a:rPr>
              <a:t>Conclusion:</a:t>
            </a:r>
            <a:endParaRPr sz="23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GMM</a:t>
            </a:r>
            <a:r>
              <a:rPr lang="en-US" sz="1400">
                <a:latin typeface="Times New Roman"/>
                <a:ea typeface="Times New Roman"/>
                <a:cs typeface="Times New Roman"/>
                <a:sym typeface="Times New Roman"/>
              </a:rPr>
              <a:t> is ranked first because it balances both </a:t>
            </a:r>
            <a:r>
              <a:rPr b="1" lang="en-US" sz="1400">
                <a:latin typeface="Times New Roman"/>
                <a:ea typeface="Times New Roman"/>
                <a:cs typeface="Times New Roman"/>
                <a:sym typeface="Times New Roman"/>
              </a:rPr>
              <a:t>Silhouette Score</a:t>
            </a:r>
            <a:r>
              <a:rPr lang="en-US" sz="1400">
                <a:latin typeface="Times New Roman"/>
                <a:ea typeface="Times New Roman"/>
                <a:cs typeface="Times New Roman"/>
                <a:sym typeface="Times New Roman"/>
              </a:rPr>
              <a:t> (cohesion) and </a:t>
            </a:r>
            <a:r>
              <a:rPr b="1" lang="en-US" sz="1400">
                <a:latin typeface="Times New Roman"/>
                <a:ea typeface="Times New Roman"/>
                <a:cs typeface="Times New Roman"/>
                <a:sym typeface="Times New Roman"/>
              </a:rPr>
              <a:t>DBI</a:t>
            </a:r>
            <a:r>
              <a:rPr lang="en-US" sz="1400">
                <a:latin typeface="Times New Roman"/>
                <a:ea typeface="Times New Roman"/>
                <a:cs typeface="Times New Roman"/>
                <a:sym typeface="Times New Roman"/>
              </a:rPr>
              <a:t> (separation), forming well-separated, cohesive clusters.</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BIRCH</a:t>
            </a:r>
            <a:r>
              <a:rPr lang="en-US" sz="1400">
                <a:latin typeface="Times New Roman"/>
                <a:ea typeface="Times New Roman"/>
                <a:cs typeface="Times New Roman"/>
                <a:sym typeface="Times New Roman"/>
              </a:rPr>
              <a:t> ranks second due to its excellent cohesion and moderate separation.</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DBSCAN</a:t>
            </a:r>
            <a:r>
              <a:rPr lang="en-US" sz="1400">
                <a:latin typeface="Times New Roman"/>
                <a:ea typeface="Times New Roman"/>
                <a:cs typeface="Times New Roman"/>
                <a:sym typeface="Times New Roman"/>
              </a:rPr>
              <a:t> is third due to its moderate cohesion and poor separation, though still performing decently compared to others.</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Hierarchical</a:t>
            </a:r>
            <a:r>
              <a:rPr lang="en-US" sz="1400">
                <a:latin typeface="Times New Roman"/>
                <a:ea typeface="Times New Roman"/>
                <a:cs typeface="Times New Roman"/>
                <a:sym typeface="Times New Roman"/>
              </a:rPr>
              <a:t> is ranked fourth because it shows reasonable separation but only moderate cohesion.</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HDBSCAN</a:t>
            </a:r>
            <a:r>
              <a:rPr lang="en-US" sz="1400">
                <a:latin typeface="Times New Roman"/>
                <a:ea typeface="Times New Roman"/>
                <a:cs typeface="Times New Roman"/>
                <a:sym typeface="Times New Roman"/>
              </a:rPr>
              <a:t> performs poorly in terms of both cohesion and separation, which places it fifth.</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KMeans</a:t>
            </a:r>
            <a:r>
              <a:rPr lang="en-US" sz="1400">
                <a:latin typeface="Times New Roman"/>
                <a:ea typeface="Times New Roman"/>
                <a:cs typeface="Times New Roman"/>
                <a:sym typeface="Times New Roman"/>
              </a:rPr>
              <a:t> comes sixth due to poor separation and moderate cohesion, making it less effective here.</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800"/>
              <a:buFont typeface="Arial"/>
              <a:buAutoNum type="arabicPeriod"/>
            </a:pPr>
            <a:r>
              <a:rPr b="1" lang="en-US" sz="1400">
                <a:latin typeface="Times New Roman"/>
                <a:ea typeface="Times New Roman"/>
                <a:cs typeface="Times New Roman"/>
                <a:sym typeface="Times New Roman"/>
              </a:rPr>
              <a:t>HiSpatial</a:t>
            </a:r>
            <a:r>
              <a:rPr lang="en-US" sz="1400">
                <a:latin typeface="Times New Roman"/>
                <a:ea typeface="Times New Roman"/>
                <a:cs typeface="Times New Roman"/>
                <a:sym typeface="Times New Roman"/>
              </a:rPr>
              <a:t> is ranked last because of very poor cohesion, despite some reasonable separation between clusters.</a:t>
            </a:r>
            <a:endParaRPr sz="1400">
              <a:latin typeface="Calibri"/>
              <a:ea typeface="Calibri"/>
              <a:cs typeface="Calibri"/>
              <a:sym typeface="Calibri"/>
            </a:endParaRPr>
          </a:p>
          <a:p>
            <a:pPr indent="0" lvl="0" marL="92869" rtl="0" algn="l">
              <a:lnSpc>
                <a:spcPct val="90000"/>
              </a:lnSpc>
              <a:spcBef>
                <a:spcPts val="1409"/>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p:nvPr/>
        </p:nvSpPr>
        <p:spPr>
          <a:xfrm>
            <a:off x="2143381" y="-33735"/>
            <a:ext cx="2969240" cy="525110"/>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None/>
            </a:pPr>
            <a:r>
              <a:rPr b="0" i="0" lang="en-US" sz="2925" u="sng" cap="none" strike="noStrike">
                <a:solidFill>
                  <a:schemeClr val="dk1"/>
                </a:solidFill>
                <a:latin typeface="Calibri"/>
                <a:ea typeface="Calibri"/>
                <a:cs typeface="Calibri"/>
                <a:sym typeface="Calibri"/>
              </a:rPr>
              <a:t>Forest Fires</a:t>
            </a:r>
            <a:endParaRPr b="0" i="0" sz="1138" u="none" cap="none" strike="noStrike">
              <a:solidFill>
                <a:srgbClr val="000000"/>
              </a:solidFill>
              <a:latin typeface="Arial"/>
              <a:ea typeface="Arial"/>
              <a:cs typeface="Arial"/>
              <a:sym typeface="Arial"/>
            </a:endParaRPr>
          </a:p>
        </p:txBody>
      </p:sp>
      <p:sp>
        <p:nvSpPr>
          <p:cNvPr id="98" name="Google Shape;98;p19"/>
          <p:cNvSpPr txBox="1"/>
          <p:nvPr/>
        </p:nvSpPr>
        <p:spPr>
          <a:xfrm>
            <a:off x="1023620" y="4404223"/>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HIERARCHIAL</a:t>
            </a:r>
            <a:endParaRPr b="0" i="0" sz="1400" u="none" cap="none" strike="noStrike">
              <a:solidFill>
                <a:srgbClr val="000000"/>
              </a:solidFill>
              <a:latin typeface="Arial"/>
              <a:ea typeface="Arial"/>
              <a:cs typeface="Arial"/>
              <a:sym typeface="Arial"/>
            </a:endParaRPr>
          </a:p>
        </p:txBody>
      </p:sp>
      <p:sp>
        <p:nvSpPr>
          <p:cNvPr id="99" name="Google Shape;99;p19"/>
          <p:cNvSpPr txBox="1"/>
          <p:nvPr/>
        </p:nvSpPr>
        <p:spPr>
          <a:xfrm>
            <a:off x="4640580" y="4404223"/>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BIRCH</a:t>
            </a:r>
            <a:endParaRPr b="0" i="0" sz="1400" u="none" cap="none" strike="noStrike">
              <a:solidFill>
                <a:srgbClr val="000000"/>
              </a:solidFill>
              <a:latin typeface="Arial"/>
              <a:ea typeface="Arial"/>
              <a:cs typeface="Arial"/>
              <a:sym typeface="Arial"/>
            </a:endParaRPr>
          </a:p>
        </p:txBody>
      </p:sp>
      <p:sp>
        <p:nvSpPr>
          <p:cNvPr id="100" name="Google Shape;100;p19"/>
          <p:cNvSpPr txBox="1"/>
          <p:nvPr/>
        </p:nvSpPr>
        <p:spPr>
          <a:xfrm>
            <a:off x="1530225" y="8952975"/>
            <a:ext cx="40335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GMM</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(Gaussian Mixture Model)</a:t>
            </a:r>
            <a:endParaRPr b="0" i="0" sz="800" u="none" cap="none" strike="noStrike">
              <a:solidFill>
                <a:srgbClr val="000000"/>
              </a:solidFill>
              <a:latin typeface="Arial"/>
              <a:ea typeface="Arial"/>
              <a:cs typeface="Arial"/>
              <a:sym typeface="Arial"/>
            </a:endParaRPr>
          </a:p>
        </p:txBody>
      </p:sp>
      <p:pic>
        <p:nvPicPr>
          <p:cNvPr id="101" name="Google Shape;101;p19"/>
          <p:cNvPicPr preferRelativeResize="0"/>
          <p:nvPr/>
        </p:nvPicPr>
        <p:blipFill rotWithShape="1">
          <a:blip r:embed="rId3">
            <a:alphaModFix/>
          </a:blip>
          <a:srcRect b="0" l="0" r="0" t="0"/>
          <a:stretch/>
        </p:blipFill>
        <p:spPr>
          <a:xfrm>
            <a:off x="260760" y="537396"/>
            <a:ext cx="2969240" cy="3820805"/>
          </a:xfrm>
          <a:prstGeom prst="rect">
            <a:avLst/>
          </a:prstGeom>
          <a:noFill/>
          <a:ln cap="flat" cmpd="sng" w="9525">
            <a:solidFill>
              <a:schemeClr val="dk1"/>
            </a:solidFill>
            <a:prstDash val="solid"/>
            <a:round/>
            <a:headEnd len="sm" w="sm" type="none"/>
            <a:tailEnd len="sm" w="sm" type="none"/>
          </a:ln>
        </p:spPr>
      </p:pic>
      <p:pic>
        <p:nvPicPr>
          <p:cNvPr id="102" name="Google Shape;102;p19"/>
          <p:cNvPicPr preferRelativeResize="0"/>
          <p:nvPr/>
        </p:nvPicPr>
        <p:blipFill rotWithShape="1">
          <a:blip r:embed="rId4">
            <a:alphaModFix/>
          </a:blip>
          <a:srcRect b="0" l="0" r="0" t="0"/>
          <a:stretch/>
        </p:blipFill>
        <p:spPr>
          <a:xfrm>
            <a:off x="3751487" y="537396"/>
            <a:ext cx="2845753" cy="3869635"/>
          </a:xfrm>
          <a:prstGeom prst="rect">
            <a:avLst/>
          </a:prstGeom>
          <a:noFill/>
          <a:ln cap="flat" cmpd="sng" w="9525">
            <a:solidFill>
              <a:schemeClr val="dk1"/>
            </a:solidFill>
            <a:prstDash val="solid"/>
            <a:round/>
            <a:headEnd len="sm" w="sm" type="none"/>
            <a:tailEnd len="sm" w="sm" type="none"/>
          </a:ln>
        </p:spPr>
      </p:pic>
      <p:pic>
        <p:nvPicPr>
          <p:cNvPr id="103" name="Google Shape;103;p19"/>
          <p:cNvPicPr preferRelativeResize="0"/>
          <p:nvPr/>
        </p:nvPicPr>
        <p:blipFill rotWithShape="1">
          <a:blip r:embed="rId5">
            <a:alphaModFix/>
          </a:blip>
          <a:srcRect b="0" l="0" r="0" t="0"/>
          <a:stretch/>
        </p:blipFill>
        <p:spPr>
          <a:xfrm>
            <a:off x="2045270" y="5033729"/>
            <a:ext cx="2845753" cy="391924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p:nvPr/>
        </p:nvSpPr>
        <p:spPr>
          <a:xfrm>
            <a:off x="2143381" y="-33735"/>
            <a:ext cx="2969240" cy="525110"/>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None/>
            </a:pPr>
            <a:r>
              <a:rPr b="0" i="0" lang="en-US" sz="2925" u="sng" cap="none" strike="noStrike">
                <a:solidFill>
                  <a:schemeClr val="dk1"/>
                </a:solidFill>
                <a:latin typeface="Calibri"/>
                <a:ea typeface="Calibri"/>
                <a:cs typeface="Calibri"/>
                <a:sym typeface="Calibri"/>
              </a:rPr>
              <a:t>Agricultural Fires</a:t>
            </a:r>
            <a:endParaRPr b="0" i="0" sz="1138" u="none" cap="none" strike="noStrike">
              <a:solidFill>
                <a:srgbClr val="000000"/>
              </a:solidFill>
              <a:latin typeface="Arial"/>
              <a:ea typeface="Arial"/>
              <a:cs typeface="Arial"/>
              <a:sym typeface="Arial"/>
            </a:endParaRPr>
          </a:p>
        </p:txBody>
      </p:sp>
      <p:sp>
        <p:nvSpPr>
          <p:cNvPr id="109" name="Google Shape;109;p20"/>
          <p:cNvSpPr txBox="1"/>
          <p:nvPr/>
        </p:nvSpPr>
        <p:spPr>
          <a:xfrm>
            <a:off x="1375031" y="4404223"/>
            <a:ext cx="1536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KMEANS</a:t>
            </a:r>
            <a:endParaRPr b="0" i="0" sz="1400" u="none" cap="none" strike="noStrike">
              <a:solidFill>
                <a:srgbClr val="000000"/>
              </a:solidFill>
              <a:latin typeface="Arial"/>
              <a:ea typeface="Arial"/>
              <a:cs typeface="Arial"/>
              <a:sym typeface="Arial"/>
            </a:endParaRPr>
          </a:p>
        </p:txBody>
      </p:sp>
      <p:sp>
        <p:nvSpPr>
          <p:cNvPr id="110" name="Google Shape;110;p20"/>
          <p:cNvSpPr txBox="1"/>
          <p:nvPr/>
        </p:nvSpPr>
        <p:spPr>
          <a:xfrm>
            <a:off x="4622800" y="4404223"/>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DBSCAN</a:t>
            </a:r>
            <a:endParaRPr b="0" i="0" sz="1400" u="none" cap="none" strike="noStrike">
              <a:solidFill>
                <a:srgbClr val="000000"/>
              </a:solidFill>
              <a:latin typeface="Arial"/>
              <a:ea typeface="Arial"/>
              <a:cs typeface="Arial"/>
              <a:sym typeface="Arial"/>
            </a:endParaRPr>
          </a:p>
        </p:txBody>
      </p:sp>
      <p:sp>
        <p:nvSpPr>
          <p:cNvPr id="111" name="Google Shape;111;p20"/>
          <p:cNvSpPr txBox="1"/>
          <p:nvPr/>
        </p:nvSpPr>
        <p:spPr>
          <a:xfrm>
            <a:off x="1262380" y="9023161"/>
            <a:ext cx="4028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HDBSCAN</a:t>
            </a:r>
            <a:endParaRPr b="0" i="0" sz="1400" u="none" cap="none" strike="noStrike">
              <a:solidFill>
                <a:srgbClr val="000000"/>
              </a:solidFill>
              <a:latin typeface="Arial"/>
              <a:ea typeface="Arial"/>
              <a:cs typeface="Arial"/>
              <a:sym typeface="Arial"/>
            </a:endParaRPr>
          </a:p>
        </p:txBody>
      </p:sp>
      <p:sp>
        <p:nvSpPr>
          <p:cNvPr id="112" name="Google Shape;112;p20"/>
          <p:cNvSpPr txBox="1"/>
          <p:nvPr/>
        </p:nvSpPr>
        <p:spPr>
          <a:xfrm>
            <a:off x="4622800" y="9023160"/>
            <a:ext cx="4028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HiSpatial</a:t>
            </a:r>
            <a:endParaRPr b="0" i="0" sz="1400" u="none" cap="none" strike="noStrike">
              <a:solidFill>
                <a:srgbClr val="000000"/>
              </a:solidFill>
              <a:latin typeface="Arial"/>
              <a:ea typeface="Arial"/>
              <a:cs typeface="Arial"/>
              <a:sym typeface="Arial"/>
            </a:endParaRPr>
          </a:p>
        </p:txBody>
      </p:sp>
      <p:pic>
        <p:nvPicPr>
          <p:cNvPr id="113" name="Google Shape;113;p20"/>
          <p:cNvPicPr preferRelativeResize="0"/>
          <p:nvPr/>
        </p:nvPicPr>
        <p:blipFill rotWithShape="1">
          <a:blip r:embed="rId3">
            <a:alphaModFix/>
          </a:blip>
          <a:srcRect b="0" l="0" r="0" t="0"/>
          <a:stretch/>
        </p:blipFill>
        <p:spPr>
          <a:xfrm>
            <a:off x="383395" y="859122"/>
            <a:ext cx="2797758" cy="3474720"/>
          </a:xfrm>
          <a:prstGeom prst="rect">
            <a:avLst/>
          </a:prstGeom>
          <a:noFill/>
          <a:ln cap="flat" cmpd="sng" w="9525">
            <a:solidFill>
              <a:schemeClr val="dk1"/>
            </a:solidFill>
            <a:prstDash val="solid"/>
            <a:round/>
            <a:headEnd len="sm" w="sm" type="none"/>
            <a:tailEnd len="sm" w="sm" type="none"/>
          </a:ln>
        </p:spPr>
      </p:pic>
      <p:pic>
        <p:nvPicPr>
          <p:cNvPr id="114" name="Google Shape;114;p20"/>
          <p:cNvPicPr preferRelativeResize="0"/>
          <p:nvPr/>
        </p:nvPicPr>
        <p:blipFill rotWithShape="1">
          <a:blip r:embed="rId4">
            <a:alphaModFix/>
          </a:blip>
          <a:srcRect b="0" l="0" r="0" t="0"/>
          <a:stretch/>
        </p:blipFill>
        <p:spPr>
          <a:xfrm>
            <a:off x="3709017" y="825306"/>
            <a:ext cx="2807208" cy="3521481"/>
          </a:xfrm>
          <a:prstGeom prst="rect">
            <a:avLst/>
          </a:prstGeom>
          <a:noFill/>
          <a:ln cap="flat" cmpd="sng" w="9525">
            <a:solidFill>
              <a:schemeClr val="dk1"/>
            </a:solidFill>
            <a:prstDash val="solid"/>
            <a:round/>
            <a:headEnd len="sm" w="sm" type="none"/>
            <a:tailEnd len="sm" w="sm" type="none"/>
          </a:ln>
        </p:spPr>
      </p:pic>
      <p:pic>
        <p:nvPicPr>
          <p:cNvPr id="115" name="Google Shape;115;p20"/>
          <p:cNvPicPr preferRelativeResize="0"/>
          <p:nvPr/>
        </p:nvPicPr>
        <p:blipFill rotWithShape="1">
          <a:blip r:embed="rId5">
            <a:alphaModFix/>
          </a:blip>
          <a:srcRect b="0" l="0" r="0" t="0"/>
          <a:stretch/>
        </p:blipFill>
        <p:spPr>
          <a:xfrm>
            <a:off x="341775" y="5287167"/>
            <a:ext cx="2807207" cy="3521481"/>
          </a:xfrm>
          <a:prstGeom prst="rect">
            <a:avLst/>
          </a:prstGeom>
          <a:noFill/>
          <a:ln cap="flat" cmpd="sng" w="9525">
            <a:solidFill>
              <a:schemeClr val="dk1"/>
            </a:solidFill>
            <a:prstDash val="solid"/>
            <a:round/>
            <a:headEnd len="sm" w="sm" type="none"/>
            <a:tailEnd len="sm" w="sm" type="none"/>
          </a:ln>
        </p:spPr>
      </p:pic>
      <p:pic>
        <p:nvPicPr>
          <p:cNvPr id="116" name="Google Shape;116;p20"/>
          <p:cNvPicPr preferRelativeResize="0"/>
          <p:nvPr/>
        </p:nvPicPr>
        <p:blipFill rotWithShape="1">
          <a:blip r:embed="rId6">
            <a:alphaModFix/>
          </a:blip>
          <a:srcRect b="0" l="0" r="0" t="0"/>
          <a:stretch/>
        </p:blipFill>
        <p:spPr>
          <a:xfrm>
            <a:off x="3709017" y="5287167"/>
            <a:ext cx="2807206" cy="352148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p:nvPr/>
        </p:nvSpPr>
        <p:spPr>
          <a:xfrm>
            <a:off x="2143381" y="-33735"/>
            <a:ext cx="2969240" cy="525110"/>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None/>
            </a:pPr>
            <a:r>
              <a:rPr b="0" i="0" lang="en-US" sz="2925" u="sng" cap="none" strike="noStrike">
                <a:solidFill>
                  <a:schemeClr val="dk1"/>
                </a:solidFill>
                <a:latin typeface="Calibri"/>
                <a:ea typeface="Calibri"/>
                <a:cs typeface="Calibri"/>
                <a:sym typeface="Calibri"/>
              </a:rPr>
              <a:t>Agricultural Fires</a:t>
            </a:r>
            <a:endParaRPr b="0" i="0" sz="1138" u="none" cap="none" strike="noStrike">
              <a:solidFill>
                <a:srgbClr val="000000"/>
              </a:solidFill>
              <a:latin typeface="Arial"/>
              <a:ea typeface="Arial"/>
              <a:cs typeface="Arial"/>
              <a:sym typeface="Arial"/>
            </a:endParaRPr>
          </a:p>
        </p:txBody>
      </p:sp>
      <p:sp>
        <p:nvSpPr>
          <p:cNvPr id="122" name="Google Shape;122;p21"/>
          <p:cNvSpPr txBox="1"/>
          <p:nvPr/>
        </p:nvSpPr>
        <p:spPr>
          <a:xfrm>
            <a:off x="1289838" y="4461422"/>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HIERARCHIAL</a:t>
            </a:r>
            <a:endParaRPr b="0" i="0" sz="1400" u="none" cap="none" strike="noStrike">
              <a:solidFill>
                <a:srgbClr val="000000"/>
              </a:solidFill>
              <a:latin typeface="Arial"/>
              <a:ea typeface="Arial"/>
              <a:cs typeface="Arial"/>
              <a:sym typeface="Arial"/>
            </a:endParaRPr>
          </a:p>
        </p:txBody>
      </p:sp>
      <p:sp>
        <p:nvSpPr>
          <p:cNvPr id="123" name="Google Shape;123;p21"/>
          <p:cNvSpPr txBox="1"/>
          <p:nvPr/>
        </p:nvSpPr>
        <p:spPr>
          <a:xfrm>
            <a:off x="4703586" y="4461421"/>
            <a:ext cx="3429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BIRCH</a:t>
            </a:r>
            <a:endParaRPr b="0" i="0" sz="1400" u="none" cap="none" strike="noStrike">
              <a:solidFill>
                <a:srgbClr val="000000"/>
              </a:solidFill>
              <a:latin typeface="Arial"/>
              <a:ea typeface="Arial"/>
              <a:cs typeface="Arial"/>
              <a:sym typeface="Arial"/>
            </a:endParaRPr>
          </a:p>
        </p:txBody>
      </p:sp>
      <p:sp>
        <p:nvSpPr>
          <p:cNvPr id="124" name="Google Shape;124;p21"/>
          <p:cNvSpPr txBox="1"/>
          <p:nvPr/>
        </p:nvSpPr>
        <p:spPr>
          <a:xfrm>
            <a:off x="1530225" y="8952975"/>
            <a:ext cx="40335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GMM</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(Gaussian Mixture Model)</a:t>
            </a:r>
            <a:endParaRPr b="0" i="0" sz="800" u="none" cap="none" strike="noStrike">
              <a:solidFill>
                <a:srgbClr val="000000"/>
              </a:solidFill>
              <a:latin typeface="Arial"/>
              <a:ea typeface="Arial"/>
              <a:cs typeface="Arial"/>
              <a:sym typeface="Arial"/>
            </a:endParaRPr>
          </a:p>
        </p:txBody>
      </p:sp>
      <p:pic>
        <p:nvPicPr>
          <p:cNvPr id="125" name="Google Shape;125;p21"/>
          <p:cNvPicPr preferRelativeResize="0"/>
          <p:nvPr/>
        </p:nvPicPr>
        <p:blipFill rotWithShape="1">
          <a:blip r:embed="rId3">
            <a:alphaModFix/>
          </a:blip>
          <a:srcRect b="0" l="0" r="0" t="0"/>
          <a:stretch/>
        </p:blipFill>
        <p:spPr>
          <a:xfrm>
            <a:off x="476823" y="919322"/>
            <a:ext cx="2714263" cy="3542099"/>
          </a:xfrm>
          <a:prstGeom prst="rect">
            <a:avLst/>
          </a:prstGeom>
          <a:noFill/>
          <a:ln cap="flat" cmpd="sng" w="12700">
            <a:solidFill>
              <a:schemeClr val="dk1"/>
            </a:solidFill>
            <a:prstDash val="solid"/>
            <a:round/>
            <a:headEnd len="sm" w="sm" type="none"/>
            <a:tailEnd len="sm" w="sm" type="none"/>
          </a:ln>
        </p:spPr>
      </p:pic>
      <p:pic>
        <p:nvPicPr>
          <p:cNvPr id="126" name="Google Shape;126;p21"/>
          <p:cNvPicPr preferRelativeResize="0"/>
          <p:nvPr/>
        </p:nvPicPr>
        <p:blipFill rotWithShape="1">
          <a:blip r:embed="rId4">
            <a:alphaModFix/>
          </a:blip>
          <a:srcRect b="0" l="0" r="0" t="0"/>
          <a:stretch/>
        </p:blipFill>
        <p:spPr>
          <a:xfrm>
            <a:off x="3662815" y="919322"/>
            <a:ext cx="2737580" cy="3543652"/>
          </a:xfrm>
          <a:prstGeom prst="rect">
            <a:avLst/>
          </a:prstGeom>
          <a:noFill/>
          <a:ln cap="flat" cmpd="sng" w="12700">
            <a:solidFill>
              <a:schemeClr val="dk1"/>
            </a:solidFill>
            <a:prstDash val="solid"/>
            <a:round/>
            <a:headEnd len="sm" w="sm" type="none"/>
            <a:tailEnd len="sm" w="sm" type="none"/>
          </a:ln>
        </p:spPr>
      </p:pic>
      <p:pic>
        <p:nvPicPr>
          <p:cNvPr id="127" name="Google Shape;127;p21"/>
          <p:cNvPicPr preferRelativeResize="0"/>
          <p:nvPr/>
        </p:nvPicPr>
        <p:blipFill rotWithShape="1">
          <a:blip r:embed="rId5">
            <a:alphaModFix/>
          </a:blip>
          <a:srcRect b="0" l="0" r="0" t="0"/>
          <a:stretch/>
        </p:blipFill>
        <p:spPr>
          <a:xfrm>
            <a:off x="2070345" y="5255264"/>
            <a:ext cx="2633241" cy="3569812"/>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30de9eb53d1_0_16"/>
          <p:cNvSpPr txBox="1"/>
          <p:nvPr>
            <p:ph type="ctrTitle"/>
          </p:nvPr>
        </p:nvSpPr>
        <p:spPr>
          <a:xfrm>
            <a:off x="642938" y="0"/>
            <a:ext cx="5572125" cy="734419"/>
          </a:xfrm>
          <a:prstGeom prst="rect">
            <a:avLst/>
          </a:prstGeom>
          <a:noFill/>
          <a:ln>
            <a:noFill/>
          </a:ln>
        </p:spPr>
        <p:txBody>
          <a:bodyPr anchorCtr="0" anchor="ctr" bIns="37125" lIns="74275" spcFirstLastPara="1" rIns="74275" wrap="square" tIns="37125">
            <a:normAutofit/>
          </a:bodyPr>
          <a:lstStyle/>
          <a:p>
            <a:pPr indent="0" lvl="0" marL="0" rtl="0" algn="ctr">
              <a:lnSpc>
                <a:spcPct val="90000"/>
              </a:lnSpc>
              <a:spcBef>
                <a:spcPts val="0"/>
              </a:spcBef>
              <a:spcAft>
                <a:spcPts val="0"/>
              </a:spcAft>
              <a:buClr>
                <a:schemeClr val="dk1"/>
              </a:buClr>
              <a:buSzPts val="4500"/>
              <a:buFont typeface="Calibri"/>
              <a:buNone/>
            </a:pPr>
            <a:r>
              <a:rPr lang="en-US" sz="2925"/>
              <a:t>Performance Metrics</a:t>
            </a:r>
            <a:endParaRPr sz="2925"/>
          </a:p>
        </p:txBody>
      </p:sp>
      <p:sp>
        <p:nvSpPr>
          <p:cNvPr id="133" name="Google Shape;133;g30de9eb53d1_0_16"/>
          <p:cNvSpPr txBox="1"/>
          <p:nvPr>
            <p:ph idx="1" type="subTitle"/>
          </p:nvPr>
        </p:nvSpPr>
        <p:spPr>
          <a:xfrm>
            <a:off x="1158875" y="734419"/>
            <a:ext cx="4722636" cy="2391675"/>
          </a:xfrm>
          <a:prstGeom prst="rect">
            <a:avLst/>
          </a:prstGeom>
          <a:blipFill rotWithShape="1">
            <a:blip r:embed="rId3">
              <a:alphaModFix/>
            </a:blip>
            <a:stretch>
              <a:fillRect b="-255467" l="-773" r="-515" t="0"/>
            </a:stretch>
          </a:blipFill>
          <a:ln>
            <a:noFill/>
          </a:ln>
        </p:spPr>
        <p:txBody>
          <a:bodyPr anchorCtr="0" anchor="t" bIns="45700" lIns="91425" spcFirstLastPara="1" rIns="91425" wrap="square" tIns="45700">
            <a:normAutofit/>
          </a:bodyPr>
          <a:lstStyle/>
          <a:p>
            <a:pPr indent="-361950" lvl="0" marL="457200" rtl="0" algn="ctr">
              <a:lnSpc>
                <a:spcPct val="90000"/>
              </a:lnSpc>
              <a:spcBef>
                <a:spcPts val="609"/>
              </a:spcBef>
              <a:spcAft>
                <a:spcPts val="0"/>
              </a:spcAft>
              <a:buClr>
                <a:schemeClr val="dk1"/>
              </a:buClr>
              <a:buSzPts val="1800"/>
              <a:buNone/>
            </a:pPr>
            <a:r>
              <a:rPr lang="en-US"/>
              <a:t> </a:t>
            </a:r>
            <a:endParaRPr/>
          </a:p>
        </p:txBody>
      </p:sp>
      <p:pic>
        <p:nvPicPr>
          <p:cNvPr id="134" name="Google Shape;134;g30de9eb53d1_0_16"/>
          <p:cNvPicPr preferRelativeResize="0"/>
          <p:nvPr/>
        </p:nvPicPr>
        <p:blipFill rotWithShape="1">
          <a:blip r:embed="rId4">
            <a:alphaModFix/>
          </a:blip>
          <a:srcRect b="0" l="0" r="0" t="0"/>
          <a:stretch/>
        </p:blipFill>
        <p:spPr>
          <a:xfrm>
            <a:off x="2251692" y="1622003"/>
            <a:ext cx="1448078" cy="616505"/>
          </a:xfrm>
          <a:prstGeom prst="rect">
            <a:avLst/>
          </a:prstGeom>
          <a:noFill/>
          <a:ln>
            <a:noFill/>
          </a:ln>
        </p:spPr>
      </p:pic>
      <p:pic>
        <p:nvPicPr>
          <p:cNvPr id="135" name="Google Shape;135;g30de9eb53d1_0_16"/>
          <p:cNvPicPr preferRelativeResize="0"/>
          <p:nvPr/>
        </p:nvPicPr>
        <p:blipFill rotWithShape="1">
          <a:blip r:embed="rId5">
            <a:alphaModFix/>
          </a:blip>
          <a:srcRect b="0" l="0" r="0" t="0"/>
          <a:stretch/>
        </p:blipFill>
        <p:spPr>
          <a:xfrm>
            <a:off x="2167533" y="4682133"/>
            <a:ext cx="2522934" cy="5417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aphicFrame>
        <p:nvGraphicFramePr>
          <p:cNvPr id="140" name="Google Shape;140;p5"/>
          <p:cNvGraphicFramePr/>
          <p:nvPr/>
        </p:nvGraphicFramePr>
        <p:xfrm>
          <a:off x="1378450" y="1148080"/>
          <a:ext cx="3000000" cy="3000000"/>
        </p:xfrm>
        <a:graphic>
          <a:graphicData uri="http://schemas.openxmlformats.org/drawingml/2006/table">
            <a:tbl>
              <a:tblPr bandCol="1" bandRow="1" firstCol="1" firstRow="1" lastCol="1">
                <a:noFill/>
                <a:tableStyleId>{A9CC6DB8-E0B4-47C5-8EFE-83E96EE6EE17}</a:tableStyleId>
              </a:tblPr>
              <a:tblGrid>
                <a:gridCol w="1032300"/>
                <a:gridCol w="1032300"/>
                <a:gridCol w="1032300"/>
                <a:gridCol w="1032300"/>
              </a:tblGrid>
              <a:tr h="339925">
                <a:tc gridSpan="4">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Myanmar Forest Fires - </a:t>
                      </a:r>
                      <a:r>
                        <a:rPr b="0" i="0" lang="en-US" sz="1600" u="none" cap="none" strike="noStrike">
                          <a:solidFill>
                            <a:srgbClr val="000000"/>
                          </a:solidFill>
                          <a:latin typeface="Calibri"/>
                          <a:ea typeface="Calibri"/>
                          <a:cs typeface="Calibri"/>
                          <a:sym typeface="Calibri"/>
                        </a:rPr>
                        <a:t>April ‘21 </a:t>
                      </a:r>
                      <a:endParaRPr sz="1600" u="none" cap="none" strike="noStrike">
                        <a:latin typeface="Calibri"/>
                        <a:ea typeface="Calibri"/>
                        <a:cs typeface="Calibri"/>
                        <a:sym typeface="Calibri"/>
                      </a:endParaRPr>
                    </a:p>
                  </a:txBody>
                  <a:tcPr marT="37150" marB="37150" marR="74300" marL="743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r>
              <a:tr h="87930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Clustering Algorithm</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Number of Clusters</a:t>
                      </a:r>
                      <a:endParaRPr sz="1200" u="none" cap="none" strike="noStrike"/>
                    </a:p>
                    <a:p>
                      <a:pPr indent="0" lvl="0" marL="0" marR="0" rtl="0" algn="ctr">
                        <a:lnSpc>
                          <a:spcPct val="100000"/>
                        </a:lnSpc>
                        <a:spcBef>
                          <a:spcPts val="0"/>
                        </a:spcBef>
                        <a:spcAft>
                          <a:spcPts val="0"/>
                        </a:spcAft>
                        <a:buNone/>
                      </a:pPr>
                      <a:r>
                        <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Silhouette Score</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Davies - Bouldin Index</a:t>
                      </a:r>
                      <a:endParaRPr/>
                    </a:p>
                    <a:p>
                      <a:pPr indent="0" lvl="0" marL="0" marR="0" rtl="0" algn="ctr">
                        <a:lnSpc>
                          <a:spcPct val="100000"/>
                        </a:lnSpc>
                        <a:spcBef>
                          <a:spcPts val="0"/>
                        </a:spcBef>
                        <a:spcAft>
                          <a:spcPts val="0"/>
                        </a:spcAft>
                        <a:buNone/>
                      </a:pPr>
                      <a:r>
                        <a:t/>
                      </a:r>
                      <a:endParaRPr sz="1200" u="none" cap="none" strike="noStrike"/>
                    </a:p>
                  </a:txBody>
                  <a:tcPr marT="45725" marB="45725" marR="91450" marL="9145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KMeans</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46.92%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27.2307</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29.19%</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42.5491</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HiSpatial</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-57.33%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29.0232</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Hierarchical</a:t>
                      </a:r>
                      <a:endParaRPr sz="8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39.04%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32.2842</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BIRCH</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118.3592</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17.82%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6.9184</a:t>
                      </a:r>
                      <a:endParaRPr b="0" i="0" sz="900" u="none" cap="none" strike="noStrike">
                        <a:solidFill>
                          <a:srgbClr val="000000"/>
                        </a:solidFill>
                        <a:latin typeface="Arial"/>
                        <a:ea typeface="Arial"/>
                        <a:cs typeface="Arial"/>
                        <a:sym typeface="Arial"/>
                      </a:endParaRPr>
                    </a:p>
                  </a:txBody>
                  <a:tcPr marT="51600" marB="51600" marR="51600" marL="51600" anchor="ctr"/>
                </a:tc>
              </a:tr>
              <a:tr h="33037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GMM</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22.35%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1.6693</a:t>
                      </a:r>
                      <a:endParaRPr b="0" i="0" sz="900" u="none" cap="none" strike="noStrike">
                        <a:solidFill>
                          <a:srgbClr val="000000"/>
                        </a:solidFill>
                        <a:latin typeface="Arial"/>
                        <a:ea typeface="Arial"/>
                        <a:cs typeface="Arial"/>
                        <a:sym typeface="Arial"/>
                      </a:endParaRPr>
                    </a:p>
                  </a:txBody>
                  <a:tcPr marT="51600" marB="51600" marR="51600" marL="51600" anchor="ctr"/>
                </a:tc>
              </a:tr>
            </a:tbl>
          </a:graphicData>
        </a:graphic>
      </p:graphicFrame>
      <p:sp>
        <p:nvSpPr>
          <p:cNvPr id="141" name="Google Shape;141;p5"/>
          <p:cNvSpPr/>
          <p:nvPr/>
        </p:nvSpPr>
        <p:spPr>
          <a:xfrm>
            <a:off x="2080782" y="144073"/>
            <a:ext cx="2842856" cy="525110"/>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None/>
            </a:pPr>
            <a:r>
              <a:rPr b="0" i="0" lang="en-US" sz="2925" u="sng" cap="none" strike="noStrike">
                <a:solidFill>
                  <a:schemeClr val="dk1"/>
                </a:solidFill>
                <a:latin typeface="Calibri"/>
                <a:ea typeface="Calibri"/>
                <a:cs typeface="Calibri"/>
                <a:sym typeface="Calibri"/>
              </a:rPr>
              <a:t>Clustering Results</a:t>
            </a:r>
            <a:endParaRPr b="0" i="0" sz="1138" u="none" cap="none" strike="noStrike">
              <a:solidFill>
                <a:srgbClr val="000000"/>
              </a:solidFill>
              <a:latin typeface="Arial"/>
              <a:ea typeface="Arial"/>
              <a:cs typeface="Arial"/>
              <a:sym typeface="Arial"/>
            </a:endParaRPr>
          </a:p>
        </p:txBody>
      </p:sp>
      <p:graphicFrame>
        <p:nvGraphicFramePr>
          <p:cNvPr id="142" name="Google Shape;142;p5"/>
          <p:cNvGraphicFramePr/>
          <p:nvPr/>
        </p:nvGraphicFramePr>
        <p:xfrm>
          <a:off x="1378450" y="4932516"/>
          <a:ext cx="3000000" cy="3000000"/>
        </p:xfrm>
        <a:graphic>
          <a:graphicData uri="http://schemas.openxmlformats.org/drawingml/2006/table">
            <a:tbl>
              <a:tblPr bandCol="1" bandRow="1" firstCol="1" firstRow="1" lastCol="1">
                <a:noFill/>
                <a:tableStyleId>{A9CC6DB8-E0B4-47C5-8EFE-83E96EE6EE17}</a:tableStyleId>
              </a:tblPr>
              <a:tblGrid>
                <a:gridCol w="1043550"/>
                <a:gridCol w="1028550"/>
                <a:gridCol w="1028550"/>
                <a:gridCol w="1028550"/>
              </a:tblGrid>
              <a:tr h="354275">
                <a:tc gridSpan="4">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Myanmar Agricultural Fires - </a:t>
                      </a:r>
                      <a:r>
                        <a:rPr b="0" i="0" lang="en-US" sz="1600" u="none" cap="none" strike="noStrike">
                          <a:solidFill>
                            <a:srgbClr val="000000"/>
                          </a:solidFill>
                          <a:latin typeface="Calibri"/>
                          <a:ea typeface="Calibri"/>
                          <a:cs typeface="Calibri"/>
                          <a:sym typeface="Calibri"/>
                        </a:rPr>
                        <a:t>April ‘21 </a:t>
                      </a:r>
                      <a:endParaRPr sz="1600" u="none" cap="none" strike="noStrike">
                        <a:solidFill>
                          <a:schemeClr val="dk1"/>
                        </a:solidFill>
                        <a:latin typeface="Calibri"/>
                        <a:ea typeface="Calibri"/>
                        <a:cs typeface="Calibri"/>
                        <a:sym typeface="Calibri"/>
                      </a:endParaRPr>
                    </a:p>
                  </a:txBody>
                  <a:tcPr marT="37150" marB="37150" marR="74300" marL="743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r>
              <a:tr h="712775">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Clustering Algorithm</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Number of Clusters</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Silhouette Score</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Davies - Bouldin Index</a:t>
                      </a:r>
                      <a:endParaRPr/>
                    </a:p>
                  </a:txBody>
                  <a:tcPr marT="45725" marB="45725" marR="91450" marL="91450" anchor="ctr">
                    <a:lnB cap="flat" cmpd="sng" w="12700">
                      <a:solidFill>
                        <a:schemeClr val="dk1"/>
                      </a:solidFill>
                      <a:prstDash val="solid"/>
                      <a:round/>
                      <a:headEnd len="sm" w="sm" type="none"/>
                      <a:tailEnd len="sm" w="sm" type="none"/>
                    </a:lnB>
                  </a:tcP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KMeans</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40.03%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279.6517</a:t>
                      </a:r>
                      <a:endParaRPr b="0" i="0" sz="900" u="none" cap="none" strike="noStrike">
                        <a:solidFill>
                          <a:srgbClr val="000000"/>
                        </a:solidFill>
                        <a:latin typeface="Arial"/>
                        <a:ea typeface="Arial"/>
                        <a:cs typeface="Arial"/>
                        <a:sym typeface="Arial"/>
                      </a:endParaRPr>
                    </a:p>
                  </a:txBody>
                  <a:tcPr marT="51600" marB="51600" marR="51600" marL="51600" anchor="ctr">
                    <a:lnT cap="flat" cmpd="sng" w="12700">
                      <a:solidFill>
                        <a:schemeClr val="dk1"/>
                      </a:solidFill>
                      <a:prstDash val="solid"/>
                      <a:round/>
                      <a:headEnd len="sm" w="sm" type="none"/>
                      <a:tailEnd len="sm" w="sm" type="none"/>
                    </a:lnT>
                  </a:tcP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42.92%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36.7471</a:t>
                      </a:r>
                      <a:endParaRPr b="0" i="0" sz="900" u="none" cap="none" strike="noStrike">
                        <a:solidFill>
                          <a:srgbClr val="000000"/>
                        </a:solidFill>
                        <a:latin typeface="Arial"/>
                        <a:ea typeface="Arial"/>
                        <a:cs typeface="Arial"/>
                        <a:sym typeface="Arial"/>
                      </a:endParaRPr>
                    </a:p>
                  </a:txBody>
                  <a:tcPr marT="51600" marB="51600" marR="51600" marL="51600" anchor="ct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HiSpatial</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-17.33%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25.6489</a:t>
                      </a:r>
                      <a:endParaRPr b="0" i="0" sz="900" u="none" cap="none" strike="noStrike">
                        <a:solidFill>
                          <a:srgbClr val="000000"/>
                        </a:solidFill>
                        <a:latin typeface="Arial"/>
                        <a:ea typeface="Arial"/>
                        <a:cs typeface="Arial"/>
                        <a:sym typeface="Arial"/>
                      </a:endParaRPr>
                    </a:p>
                  </a:txBody>
                  <a:tcPr marT="51600" marB="51600" marR="51600" marL="51600" anchor="ctr"/>
                </a:tc>
              </a:tr>
              <a:tr h="352125">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Hierarchical</a:t>
                      </a:r>
                      <a:endParaRPr sz="8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38.25%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13.6215</a:t>
                      </a:r>
                      <a:endParaRPr b="0" i="0" sz="900" u="none" cap="none" strike="noStrike">
                        <a:solidFill>
                          <a:srgbClr val="000000"/>
                        </a:solidFill>
                        <a:latin typeface="Arial"/>
                        <a:ea typeface="Arial"/>
                        <a:cs typeface="Arial"/>
                        <a:sym typeface="Arial"/>
                      </a:endParaRPr>
                    </a:p>
                  </a:txBody>
                  <a:tcPr marT="51600" marB="51600" marR="51600" marL="51600" anchor="ct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BIRCH</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51.97%</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11.9873</a:t>
                      </a:r>
                      <a:endParaRPr b="0" i="0" sz="900" u="none" cap="none" strike="noStrike">
                        <a:solidFill>
                          <a:srgbClr val="000000"/>
                        </a:solidFill>
                        <a:latin typeface="Arial"/>
                        <a:ea typeface="Arial"/>
                        <a:cs typeface="Arial"/>
                        <a:sym typeface="Arial"/>
                      </a:endParaRPr>
                    </a:p>
                  </a:txBody>
                  <a:tcPr marT="51600" marB="51600" marR="51600" marL="51600" anchor="ct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34.88%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49.9387</a:t>
                      </a:r>
                      <a:endParaRPr b="0" i="0" sz="900" u="none" cap="none" strike="noStrike">
                        <a:solidFill>
                          <a:srgbClr val="000000"/>
                        </a:solidFill>
                        <a:latin typeface="Arial"/>
                        <a:ea typeface="Arial"/>
                        <a:cs typeface="Arial"/>
                        <a:sym typeface="Arial"/>
                      </a:endParaRPr>
                    </a:p>
                  </a:txBody>
                  <a:tcPr marT="51600" marB="51600" marR="51600" marL="51600" anchor="ctr"/>
                </a:tc>
              </a:tr>
              <a:tr h="352125">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GMM</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50.62%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2.5213</a:t>
                      </a:r>
                      <a:endParaRPr b="0" i="0" sz="900" u="none" cap="none" strike="noStrike">
                        <a:solidFill>
                          <a:srgbClr val="000000"/>
                        </a:solidFill>
                        <a:latin typeface="Arial"/>
                        <a:ea typeface="Arial"/>
                        <a:cs typeface="Arial"/>
                        <a:sym typeface="Arial"/>
                      </a:endParaRPr>
                    </a:p>
                  </a:txBody>
                  <a:tcPr marT="51600" marB="51600" marR="51600" marL="5160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0de9eb53d1_0_32"/>
          <p:cNvSpPr txBox="1"/>
          <p:nvPr>
            <p:ph type="title"/>
          </p:nvPr>
        </p:nvSpPr>
        <p:spPr>
          <a:xfrm>
            <a:off x="1025991" y="97455"/>
            <a:ext cx="4806019" cy="901631"/>
          </a:xfrm>
          <a:prstGeom prst="rect">
            <a:avLst/>
          </a:prstGeom>
          <a:noFill/>
          <a:ln>
            <a:noFill/>
          </a:ln>
        </p:spPr>
        <p:txBody>
          <a:bodyPr anchorCtr="0" anchor="t" bIns="37125" lIns="74275" spcFirstLastPara="1" rIns="74275" wrap="square" tIns="37125">
            <a:normAutofit/>
          </a:bodyPr>
          <a:lstStyle/>
          <a:p>
            <a:pPr indent="0" lvl="0" marL="0" rtl="0" algn="ctr">
              <a:lnSpc>
                <a:spcPct val="90000"/>
              </a:lnSpc>
              <a:spcBef>
                <a:spcPts val="0"/>
              </a:spcBef>
              <a:spcAft>
                <a:spcPts val="0"/>
              </a:spcAft>
              <a:buSzPts val="1800"/>
              <a:buNone/>
            </a:pPr>
            <a:r>
              <a:rPr lang="en-US" sz="2900"/>
              <a:t>Results – Forest Fire</a:t>
            </a:r>
            <a:endParaRPr sz="2900"/>
          </a:p>
        </p:txBody>
      </p:sp>
      <p:graphicFrame>
        <p:nvGraphicFramePr>
          <p:cNvPr id="148" name="Google Shape;148;g30de9eb53d1_0_32"/>
          <p:cNvGraphicFramePr/>
          <p:nvPr/>
        </p:nvGraphicFramePr>
        <p:xfrm>
          <a:off x="1139803" y="607741"/>
          <a:ext cx="3000000" cy="3000000"/>
        </p:xfrm>
        <a:graphic>
          <a:graphicData uri="http://schemas.openxmlformats.org/drawingml/2006/table">
            <a:tbl>
              <a:tblPr bandCol="1" bandRow="1" firstCol="1" firstRow="1" lastCol="1">
                <a:noFill/>
                <a:tableStyleId>{A9CC6DB8-E0B4-47C5-8EFE-83E96EE6EE17}</a:tableStyleId>
              </a:tblPr>
              <a:tblGrid>
                <a:gridCol w="915675"/>
                <a:gridCol w="915675"/>
                <a:gridCol w="915675"/>
                <a:gridCol w="915675"/>
                <a:gridCol w="915675"/>
              </a:tblGrid>
              <a:tr h="318150">
                <a:tc gridSpan="5">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Myanmar Forest Fires - </a:t>
                      </a:r>
                      <a:r>
                        <a:rPr b="0" i="0" lang="en-US" sz="1600" u="none" cap="none" strike="noStrike">
                          <a:solidFill>
                            <a:srgbClr val="000000"/>
                          </a:solidFill>
                          <a:latin typeface="Calibri"/>
                          <a:ea typeface="Calibri"/>
                          <a:cs typeface="Calibri"/>
                          <a:sym typeface="Calibri"/>
                        </a:rPr>
                        <a:t>April ‘21 </a:t>
                      </a:r>
                      <a:endParaRPr sz="1600" u="none" cap="none" strike="noStrike">
                        <a:latin typeface="Calibri"/>
                        <a:ea typeface="Calibri"/>
                        <a:cs typeface="Calibri"/>
                        <a:sym typeface="Calibri"/>
                      </a:endParaRPr>
                    </a:p>
                  </a:txBody>
                  <a:tcPr marT="37150" marB="37150" marR="74300" marL="743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hMerge="1"/>
              </a:tr>
              <a:tr h="8229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Ranking</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Clustering Algorithm</a:t>
                      </a:r>
                      <a:endParaRPr sz="1200" u="none" cap="none" strike="noStrike"/>
                    </a:p>
                  </a:txBody>
                  <a:tcPr marT="37150" marB="37150" marR="74300" marL="7430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Number of Clusters</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Silhouette Score</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Davies - Bouldin Index</a:t>
                      </a:r>
                      <a:endParaRPr/>
                    </a:p>
                    <a:p>
                      <a:pPr indent="0" lvl="0" marL="0" marR="0" rtl="0" algn="ctr">
                        <a:lnSpc>
                          <a:spcPct val="100000"/>
                        </a:lnSpc>
                        <a:spcBef>
                          <a:spcPts val="0"/>
                        </a:spcBef>
                        <a:spcAft>
                          <a:spcPts val="0"/>
                        </a:spcAft>
                        <a:buNone/>
                      </a:pPr>
                      <a:r>
                        <a:t/>
                      </a:r>
                      <a:endParaRPr sz="1200" u="none" cap="none" strike="noStrike"/>
                    </a:p>
                  </a:txBody>
                  <a:tcPr marT="45725" marB="45725" marR="91450" marL="9145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KMeans</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46.92%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27.2307</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29.19%</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42.5491</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7</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HiSpatial</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-57.33%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29.0232</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t>2</a:t>
                      </a:r>
                      <a:endParaRPr sz="8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Hierarchical</a:t>
                      </a:r>
                      <a:endParaRPr sz="8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39.04%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32.2842</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BIRCH</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6</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118.3592</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HDBSCAN</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17.82%</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6.9184</a:t>
                      </a:r>
                      <a:endParaRPr b="0" i="0" sz="900" u="none" cap="none" strike="noStrike">
                        <a:solidFill>
                          <a:srgbClr val="000000"/>
                        </a:solidFill>
                        <a:latin typeface="Arial"/>
                        <a:ea typeface="Arial"/>
                        <a:cs typeface="Arial"/>
                        <a:sym typeface="Arial"/>
                      </a:endParaRPr>
                    </a:p>
                  </a:txBody>
                  <a:tcPr marT="51600" marB="51600" marR="51600" marL="51600" anchor="ctr"/>
                </a:tc>
              </a:tr>
              <a:tr h="273125">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3</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GMM</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22.35%</a:t>
                      </a:r>
                      <a:endParaRPr sz="900" u="none" cap="none" strike="noStrike"/>
                    </a:p>
                  </a:txBody>
                  <a:tcPr marT="51600" marB="51600" marR="51600" marL="51600" anchor="ctr"/>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solidFill>
                            <a:srgbClr val="000000"/>
                          </a:solidFill>
                          <a:latin typeface="Arial"/>
                          <a:ea typeface="Arial"/>
                          <a:cs typeface="Arial"/>
                          <a:sym typeface="Arial"/>
                        </a:rPr>
                        <a:t>1.6693</a:t>
                      </a:r>
                      <a:endParaRPr b="0" i="0" sz="900" u="none" cap="none" strike="noStrike">
                        <a:solidFill>
                          <a:srgbClr val="000000"/>
                        </a:solidFill>
                        <a:latin typeface="Arial"/>
                        <a:ea typeface="Arial"/>
                        <a:cs typeface="Arial"/>
                        <a:sym typeface="Arial"/>
                      </a:endParaRPr>
                    </a:p>
                  </a:txBody>
                  <a:tcPr marT="51600" marB="51600" marR="51600" marL="51600" anchor="ctr"/>
                </a:tc>
              </a:tr>
            </a:tbl>
          </a:graphicData>
        </a:graphic>
      </p:graphicFrame>
      <p:sp>
        <p:nvSpPr>
          <p:cNvPr id="149" name="Google Shape;149;g30de9eb53d1_0_32"/>
          <p:cNvSpPr txBox="1"/>
          <p:nvPr/>
        </p:nvSpPr>
        <p:spPr>
          <a:xfrm>
            <a:off x="681990" y="3660727"/>
            <a:ext cx="5551542" cy="640976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1</a:t>
            </a:r>
            <a:r>
              <a:rPr b="1" i="0" lang="en-US" sz="1800" u="none" cap="none" strike="noStrike">
                <a:solidFill>
                  <a:srgbClr val="000000"/>
                </a:solidFill>
                <a:latin typeface="Times New Roman"/>
                <a:ea typeface="Times New Roman"/>
                <a:cs typeface="Times New Roman"/>
                <a:sym typeface="Times New Roman"/>
              </a:rPr>
              <a:t>. </a:t>
            </a:r>
            <a:r>
              <a:rPr b="1" i="0" lang="en-US" sz="1400" u="none" cap="none" strike="noStrike">
                <a:solidFill>
                  <a:srgbClr val="000000"/>
                </a:solidFill>
                <a:latin typeface="Times New Roman"/>
                <a:ea typeface="Times New Roman"/>
                <a:cs typeface="Times New Roman"/>
                <a:sym typeface="Times New Roman"/>
              </a:rPr>
              <a:t>KMeans </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Silhouette Score</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46.92%</a:t>
            </a:r>
            <a:r>
              <a:rPr b="0" i="0" lang="en-US" sz="1200" u="none" cap="none" strike="noStrike">
                <a:solidFill>
                  <a:srgbClr val="000000"/>
                </a:solidFill>
                <a:latin typeface="Times New Roman"/>
                <a:ea typeface="Times New Roman"/>
                <a:cs typeface="Times New Roman"/>
                <a:sym typeface="Times New Roman"/>
              </a:rPr>
              <a:t> – This score is strong, indicating that the clusters are well-separated and cohesive, meaning KMeans has effectively grouped the data into distinct clusters with minimal overlap.</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DBI</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27.2307</a:t>
            </a:r>
            <a:r>
              <a:rPr b="0" i="0" lang="en-US" sz="1200" u="none" cap="none" strike="noStrike">
                <a:solidFill>
                  <a:srgbClr val="000000"/>
                </a:solidFill>
                <a:latin typeface="Times New Roman"/>
                <a:ea typeface="Times New Roman"/>
                <a:cs typeface="Times New Roman"/>
                <a:sym typeface="Times New Roman"/>
              </a:rPr>
              <a:t> – While moderate, the DBI suggests that the clusters are reasonably well-separated but not perfectly so. Given KMeans's relatively high Silhouette Score, this moderate DBI does not significantly diminish its performance.</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Algorithm's Role</a:t>
            </a:r>
            <a:r>
              <a:rPr b="0" i="0" lang="en-US" sz="1200" u="none" cap="none" strike="noStrike">
                <a:solidFill>
                  <a:srgbClr val="000000"/>
                </a:solidFill>
                <a:latin typeface="Times New Roman"/>
                <a:ea typeface="Times New Roman"/>
                <a:cs typeface="Times New Roman"/>
                <a:sym typeface="Times New Roman"/>
              </a:rPr>
              <a:t>: KMeans is a centroid-based algorithm that assigns each data point to the nearest cluster center. Its simplicity and efficiency allow it to form relatively cohesive clusters with decent separation. While it doesn't necessarily optimize for separation as DBSCAN or HDBSCAN do, it strikes a good balance between cohesion and separation for this dataset, making it the most optimal choice.</a:t>
            </a:r>
            <a:endParaRPr/>
          </a:p>
          <a:p>
            <a:pPr indent="0" lvl="0" marL="0" marR="0" rtl="0" algn="l">
              <a:lnSpc>
                <a:spcPct val="107000"/>
              </a:lnSpc>
              <a:spcBef>
                <a:spcPts val="800"/>
              </a:spcBef>
              <a:spcAft>
                <a:spcPts val="0"/>
              </a:spcAft>
              <a:buNone/>
            </a:pPr>
            <a:r>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1" i="0" lang="en-US" sz="1400" u="none" cap="none" strike="noStrike">
                <a:solidFill>
                  <a:srgbClr val="000000"/>
                </a:solidFill>
                <a:latin typeface="Times New Roman"/>
                <a:ea typeface="Times New Roman"/>
                <a:cs typeface="Times New Roman"/>
                <a:sym typeface="Times New Roman"/>
              </a:rPr>
              <a:t>2. Hierarchical </a:t>
            </a:r>
            <a:endParaRPr b="0" i="0" sz="14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Silhouette Score</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39.04%</a:t>
            </a:r>
            <a:r>
              <a:rPr b="0" i="0" lang="en-US" sz="1200" u="none" cap="none" strike="noStrike">
                <a:solidFill>
                  <a:srgbClr val="000000"/>
                </a:solidFill>
                <a:latin typeface="Times New Roman"/>
                <a:ea typeface="Times New Roman"/>
                <a:cs typeface="Times New Roman"/>
                <a:sym typeface="Times New Roman"/>
              </a:rPr>
              <a:t> – This score is moderate, suggesting that the clusters are fairly cohesive but not as tightly grouped as in KMeans.</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DBI</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32.2842</a:t>
            </a:r>
            <a:r>
              <a:rPr b="0" i="0" lang="en-US" sz="1200" u="none" cap="none" strike="noStrike">
                <a:solidFill>
                  <a:srgbClr val="000000"/>
                </a:solidFill>
                <a:latin typeface="Times New Roman"/>
                <a:ea typeface="Times New Roman"/>
                <a:cs typeface="Times New Roman"/>
                <a:sym typeface="Times New Roman"/>
              </a:rPr>
              <a:t> – This moderate DBI score shows reasonable separation between clusters, but it indicates there could be some overlap or blending between clusters.</a:t>
            </a:r>
            <a:endParaRPr b="0" i="0" sz="1200" u="none" cap="none" strike="noStrike">
              <a:solidFill>
                <a:srgbClr val="000000"/>
              </a:solidFill>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ts val="1000"/>
              <a:buFont typeface="Noto Sans Symbols"/>
              <a:buChar char="∙"/>
            </a:pPr>
            <a:r>
              <a:rPr b="1" i="0" lang="en-US" sz="1200" u="none" cap="none" strike="noStrike">
                <a:solidFill>
                  <a:srgbClr val="000000"/>
                </a:solidFill>
                <a:latin typeface="Times New Roman"/>
                <a:ea typeface="Times New Roman"/>
                <a:cs typeface="Times New Roman"/>
                <a:sym typeface="Times New Roman"/>
              </a:rPr>
              <a:t>Algorithm's Role</a:t>
            </a:r>
            <a:r>
              <a:rPr b="0" i="0" lang="en-US" sz="1200" u="none" cap="none" strike="noStrike">
                <a:solidFill>
                  <a:srgbClr val="000000"/>
                </a:solidFill>
                <a:latin typeface="Times New Roman"/>
                <a:ea typeface="Times New Roman"/>
                <a:cs typeface="Times New Roman"/>
                <a:sym typeface="Times New Roman"/>
              </a:rPr>
              <a:t>: Hierarchical clustering builds a tree of clusters, which allows it to model clusters at various levels of granularity. This flexibility can help reveal natural groupings within the data. It produces fairly cohesive clusters, but sometimes the separation isn't as clean, hence the moderate DBI. It is a good option for hierarchical relationships or when the number of clusters is not pre-determined, but here its moderate performance places it in the second spot.</a:t>
            </a:r>
            <a:endParaRPr b="0" i="0" sz="12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None/>
            </a:pPr>
            <a:r>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idx="1" type="body"/>
          </p:nvPr>
        </p:nvSpPr>
        <p:spPr>
          <a:xfrm>
            <a:off x="510517" y="228351"/>
            <a:ext cx="5915100" cy="9239034"/>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SzPts val="1800"/>
              <a:buNone/>
            </a:pPr>
            <a:r>
              <a:rPr b="1" lang="en-US" sz="1400">
                <a:latin typeface="Times New Roman"/>
                <a:ea typeface="Times New Roman"/>
                <a:cs typeface="Times New Roman"/>
                <a:sym typeface="Times New Roman"/>
              </a:rPr>
              <a:t>3. GMM (Gaussian Mixture Model)</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Silhouette Score</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22.35%</a:t>
            </a:r>
            <a:r>
              <a:rPr lang="en-US" sz="1200">
                <a:latin typeface="Times New Roman"/>
                <a:ea typeface="Times New Roman"/>
                <a:cs typeface="Times New Roman"/>
                <a:sym typeface="Times New Roman"/>
              </a:rPr>
              <a:t> – This relatively low score indicates that while the clusters may be mathematically tight, they are not cohesively well-formed or easy to interpret visually.</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DBI</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1.6693</a:t>
            </a:r>
            <a:r>
              <a:rPr lang="en-US" sz="1200">
                <a:latin typeface="Times New Roman"/>
                <a:ea typeface="Times New Roman"/>
                <a:cs typeface="Times New Roman"/>
                <a:sym typeface="Times New Roman"/>
              </a:rPr>
              <a:t> – A very low DBI indicates that the clusters are tightly packed and well-separated in terms of distance, suggesting GMM has done a good job of finding tight, distinct clusters.</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Algorithm's Role</a:t>
            </a:r>
            <a:r>
              <a:rPr lang="en-US" sz="1200">
                <a:latin typeface="Times New Roman"/>
                <a:ea typeface="Times New Roman"/>
                <a:cs typeface="Times New Roman"/>
                <a:sym typeface="Times New Roman"/>
              </a:rPr>
              <a:t>: GMM is a probabilistic model that assumes that the data points are generated from a mixture of several Gaussian distributions. While it can create very tight clusters (as indicated by the low DBI), the poor cohesion (low Silhouette Score) suggests that GMM may have struggled with assigning points correctly to these tight clusters, leading to less meaningful groupings. It’s effective at finding well-separated clusters, but the cluster assignments can be uncertain or inconsistent.</a:t>
            </a:r>
            <a:endParaRPr/>
          </a:p>
          <a:p>
            <a:pPr indent="0" lvl="0" marL="0" marR="0" rtl="0" algn="l">
              <a:lnSpc>
                <a:spcPct val="107000"/>
              </a:lnSpc>
              <a:spcBef>
                <a:spcPts val="800"/>
              </a:spcBef>
              <a:spcAft>
                <a:spcPts val="0"/>
              </a:spcAft>
              <a:buSzPts val="1000"/>
              <a:buNone/>
            </a:pPr>
            <a:r>
              <a:t/>
            </a:r>
            <a:endParaRPr sz="1200">
              <a:latin typeface="Calibri"/>
              <a:ea typeface="Calibri"/>
              <a:cs typeface="Calibri"/>
              <a:sym typeface="Calibri"/>
            </a:endParaRPr>
          </a:p>
          <a:p>
            <a:pPr indent="0" lvl="0" marL="0" marR="0" rtl="0" algn="l">
              <a:lnSpc>
                <a:spcPct val="107000"/>
              </a:lnSpc>
              <a:spcBef>
                <a:spcPts val="800"/>
              </a:spcBef>
              <a:spcAft>
                <a:spcPts val="0"/>
              </a:spcAft>
              <a:buSzPts val="1800"/>
              <a:buNone/>
            </a:pPr>
            <a:r>
              <a:rPr b="1" lang="en-US" sz="1400">
                <a:latin typeface="Times New Roman"/>
                <a:ea typeface="Times New Roman"/>
                <a:cs typeface="Times New Roman"/>
                <a:sym typeface="Times New Roman"/>
              </a:rPr>
              <a:t>4. HDBSCAN </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Silhouette Score</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17.82%</a:t>
            </a:r>
            <a:r>
              <a:rPr lang="en-US" sz="1200">
                <a:latin typeface="Times New Roman"/>
                <a:ea typeface="Times New Roman"/>
                <a:cs typeface="Times New Roman"/>
                <a:sym typeface="Times New Roman"/>
              </a:rPr>
              <a:t> – A very low Silhouette Score indicates that the clusters are poorly cohesive, meaning the algorithm has created clusters that do not fit well together.</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DBI</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6.9184</a:t>
            </a:r>
            <a:r>
              <a:rPr lang="en-US" sz="1200">
                <a:latin typeface="Times New Roman"/>
                <a:ea typeface="Times New Roman"/>
                <a:cs typeface="Times New Roman"/>
                <a:sym typeface="Times New Roman"/>
              </a:rPr>
              <a:t> – However, the low DBI suggests that HDBSCAN has done a good job in terms of separation, creating well-distinguished clusters.</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Algorithm's Role</a:t>
            </a:r>
            <a:r>
              <a:rPr lang="en-US" sz="1200">
                <a:latin typeface="Times New Roman"/>
                <a:ea typeface="Times New Roman"/>
                <a:cs typeface="Times New Roman"/>
                <a:sym typeface="Times New Roman"/>
              </a:rPr>
              <a:t>: HDBSCAN is a density-based algorithm that groups points based on their density, which makes it effective at handling data with irregular or varying densities. While it excels in separation, the low cohesion indicates that the algorithm might have formed clusters that do not have strong internal consistency, which leads to a less cohesive overall result.</a:t>
            </a:r>
            <a:endParaRPr/>
          </a:p>
          <a:p>
            <a:pPr indent="0" lvl="0" marL="0" marR="0" rtl="0" algn="l">
              <a:lnSpc>
                <a:spcPct val="107000"/>
              </a:lnSpc>
              <a:spcBef>
                <a:spcPts val="800"/>
              </a:spcBef>
              <a:spcAft>
                <a:spcPts val="0"/>
              </a:spcAft>
              <a:buSzPts val="1000"/>
              <a:buNone/>
            </a:pPr>
            <a:r>
              <a:t/>
            </a:r>
            <a:endParaRPr sz="1200">
              <a:latin typeface="Calibri"/>
              <a:ea typeface="Calibri"/>
              <a:cs typeface="Calibri"/>
              <a:sym typeface="Calibri"/>
            </a:endParaRPr>
          </a:p>
          <a:p>
            <a:pPr indent="0" lvl="0" marL="0" marR="0" rtl="0" algn="l">
              <a:lnSpc>
                <a:spcPct val="107000"/>
              </a:lnSpc>
              <a:spcBef>
                <a:spcPts val="800"/>
              </a:spcBef>
              <a:spcAft>
                <a:spcPts val="0"/>
              </a:spcAft>
              <a:buSzPts val="1800"/>
              <a:buNone/>
            </a:pPr>
            <a:r>
              <a:rPr b="1" lang="en-US" sz="1400">
                <a:latin typeface="Times New Roman"/>
                <a:ea typeface="Times New Roman"/>
                <a:cs typeface="Times New Roman"/>
                <a:sym typeface="Times New Roman"/>
              </a:rPr>
              <a:t>5. DBSCAN</a:t>
            </a:r>
            <a:endParaRPr sz="14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Silhouette Score</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29.19%</a:t>
            </a:r>
            <a:r>
              <a:rPr lang="en-US" sz="1200">
                <a:latin typeface="Times New Roman"/>
                <a:ea typeface="Times New Roman"/>
                <a:cs typeface="Times New Roman"/>
                <a:sym typeface="Times New Roman"/>
              </a:rPr>
              <a:t> – A moderate Silhouette Score, showing that the clusters are not particularly well-formed, but not as poor as HDBSCAN.</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DBI</a:t>
            </a:r>
            <a:r>
              <a:rPr lang="en-US" sz="1200">
                <a:latin typeface="Times New Roman"/>
                <a:ea typeface="Times New Roman"/>
                <a:cs typeface="Times New Roman"/>
                <a:sym typeface="Times New Roman"/>
              </a:rPr>
              <a:t>: </a:t>
            </a:r>
            <a:r>
              <a:rPr b="1" lang="en-US" sz="1200">
                <a:latin typeface="Times New Roman"/>
                <a:ea typeface="Times New Roman"/>
                <a:cs typeface="Times New Roman"/>
                <a:sym typeface="Times New Roman"/>
              </a:rPr>
              <a:t>42.5491</a:t>
            </a:r>
            <a:r>
              <a:rPr lang="en-US" sz="1200">
                <a:latin typeface="Times New Roman"/>
                <a:ea typeface="Times New Roman"/>
                <a:cs typeface="Times New Roman"/>
                <a:sym typeface="Times New Roman"/>
              </a:rPr>
              <a:t> – A high DBI value suggests that the clusters created by DBSCAN are not well-separated, meaning there is substantial overlap between clusters.</a:t>
            </a:r>
            <a:endParaRPr sz="1200">
              <a:latin typeface="Calibri"/>
              <a:ea typeface="Calibri"/>
              <a:cs typeface="Calibri"/>
              <a:sym typeface="Calibri"/>
            </a:endParaRPr>
          </a:p>
          <a:p>
            <a:pPr indent="-342900" lvl="0" marL="342900" marR="0" rtl="0" algn="l">
              <a:lnSpc>
                <a:spcPct val="107000"/>
              </a:lnSpc>
              <a:spcBef>
                <a:spcPts val="800"/>
              </a:spcBef>
              <a:spcAft>
                <a:spcPts val="0"/>
              </a:spcAft>
              <a:buSzPts val="1000"/>
              <a:buFont typeface="Noto Sans Symbols"/>
              <a:buChar char="∙"/>
            </a:pPr>
            <a:r>
              <a:rPr b="1" lang="en-US" sz="1200">
                <a:latin typeface="Times New Roman"/>
                <a:ea typeface="Times New Roman"/>
                <a:cs typeface="Times New Roman"/>
                <a:sym typeface="Times New Roman"/>
              </a:rPr>
              <a:t>Algorithm's Role</a:t>
            </a:r>
            <a:r>
              <a:rPr lang="en-US" sz="1200">
                <a:latin typeface="Times New Roman"/>
                <a:ea typeface="Times New Roman"/>
                <a:cs typeface="Times New Roman"/>
                <a:sym typeface="Times New Roman"/>
              </a:rPr>
              <a:t>: DBSCAN is another density-based algorithm, like HDBSCAN, that is well-suited to data with noise and varying cluster shapes. However, it struggles with forming well-separated clusters in this case, as indicated by the high DBI. While DBSCAN is robust to noise and outliers, it doesn’t always create distinct, well-separated clusters unless the parameters are tuned very carefully.</a:t>
            </a:r>
            <a:endParaRPr sz="1200">
              <a:latin typeface="Calibri"/>
              <a:ea typeface="Calibri"/>
              <a:cs typeface="Calibri"/>
              <a:sym typeface="Calibri"/>
            </a:endParaRPr>
          </a:p>
          <a:p>
            <a:pPr indent="0" lvl="0" marL="92869" rtl="0" algn="l">
              <a:lnSpc>
                <a:spcPct val="90000"/>
              </a:lnSpc>
              <a:spcBef>
                <a:spcPts val="1409"/>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 type="body"/>
          </p:nvPr>
        </p:nvSpPr>
        <p:spPr>
          <a:xfrm>
            <a:off x="471450" y="76600"/>
            <a:ext cx="5915100" cy="10010400"/>
          </a:xfrm>
          <a:prstGeom prst="rect">
            <a:avLst/>
          </a:prstGeom>
          <a:noFill/>
          <a:ln>
            <a:noFill/>
          </a:ln>
        </p:spPr>
        <p:txBody>
          <a:bodyPr anchorCtr="0" anchor="t" bIns="45700" lIns="91425" spcFirstLastPara="1" rIns="91425" wrap="square" tIns="45700">
            <a:normAutofit fontScale="40000" lnSpcReduction="10000"/>
          </a:bodyPr>
          <a:lstStyle/>
          <a:p>
            <a:pPr indent="0" lvl="0" marL="0" marR="0" rtl="0" algn="l">
              <a:lnSpc>
                <a:spcPct val="107000"/>
              </a:lnSpc>
              <a:spcBef>
                <a:spcPts val="0"/>
              </a:spcBef>
              <a:spcAft>
                <a:spcPts val="0"/>
              </a:spcAft>
              <a:buSzPct val="93133"/>
              <a:buNone/>
            </a:pPr>
            <a:r>
              <a:rPr b="1" lang="en-US" sz="3092">
                <a:latin typeface="Times New Roman"/>
                <a:ea typeface="Times New Roman"/>
                <a:cs typeface="Times New Roman"/>
                <a:sym typeface="Times New Roman"/>
              </a:rPr>
              <a:t>6. BIRCH </a:t>
            </a:r>
            <a:endParaRPr sz="30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Silhouette Score</a:t>
            </a:r>
            <a:r>
              <a:rPr lang="en-US" sz="2792">
                <a:latin typeface="Times New Roman"/>
                <a:ea typeface="Times New Roman"/>
                <a:cs typeface="Times New Roman"/>
                <a:sym typeface="Times New Roman"/>
              </a:rPr>
              <a:t>: </a:t>
            </a:r>
            <a:r>
              <a:rPr b="1" lang="en-US" sz="2792">
                <a:latin typeface="Times New Roman"/>
                <a:ea typeface="Times New Roman"/>
                <a:cs typeface="Times New Roman"/>
                <a:sym typeface="Times New Roman"/>
              </a:rPr>
              <a:t>52%</a:t>
            </a:r>
            <a:r>
              <a:rPr lang="en-US" sz="2792">
                <a:latin typeface="Times New Roman"/>
                <a:ea typeface="Times New Roman"/>
                <a:cs typeface="Times New Roman"/>
                <a:sym typeface="Times New Roman"/>
              </a:rPr>
              <a:t> – This is the highest Silhouette Score, indicating very good cohesion within the clusters, meaning the points within each cluster are very similar to each other.</a:t>
            </a:r>
            <a:endParaRPr sz="27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DBI</a:t>
            </a:r>
            <a:r>
              <a:rPr lang="en-US" sz="2792">
                <a:latin typeface="Times New Roman"/>
                <a:ea typeface="Times New Roman"/>
                <a:cs typeface="Times New Roman"/>
                <a:sym typeface="Times New Roman"/>
              </a:rPr>
              <a:t>: </a:t>
            </a:r>
            <a:r>
              <a:rPr b="1" lang="en-US" sz="2792">
                <a:latin typeface="Times New Roman"/>
                <a:ea typeface="Times New Roman"/>
                <a:cs typeface="Times New Roman"/>
                <a:sym typeface="Times New Roman"/>
              </a:rPr>
              <a:t>118.3592</a:t>
            </a:r>
            <a:r>
              <a:rPr lang="en-US" sz="2792">
                <a:latin typeface="Times New Roman"/>
                <a:ea typeface="Times New Roman"/>
                <a:cs typeface="Times New Roman"/>
                <a:sym typeface="Times New Roman"/>
              </a:rPr>
              <a:t> – However, BIRCH’s very high DBI indicates that the clusters are poorly separated from each other, meaning that despite good internal cohesion, there is significant overlap between clusters.</a:t>
            </a:r>
            <a:endParaRPr sz="27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Algorithm's Role</a:t>
            </a:r>
            <a:r>
              <a:rPr lang="en-US" sz="2792">
                <a:latin typeface="Times New Roman"/>
                <a:ea typeface="Times New Roman"/>
                <a:cs typeface="Times New Roman"/>
                <a:sym typeface="Times New Roman"/>
              </a:rPr>
              <a:t>: BIRCH (Balanced Iterative Reducing and Clustering using Hierarchies) is an efficient clustering algorithm that uses a hierarchical approach combined with a clustering feature tree to form compact clusters. While it shows very tight clusters internally (good cohesion), its weak cluster separation (very high DBI) limits its effectiveness for this dataset. This makes BIRCH less desirable than other algorithms like KMeans, despite the strong cohesion.</a:t>
            </a:r>
            <a:endParaRPr sz="2992"/>
          </a:p>
          <a:p>
            <a:pPr indent="0" lvl="0" marL="0" marR="0" rtl="0" algn="l">
              <a:lnSpc>
                <a:spcPct val="107000"/>
              </a:lnSpc>
              <a:spcBef>
                <a:spcPts val="800"/>
              </a:spcBef>
              <a:spcAft>
                <a:spcPts val="0"/>
              </a:spcAft>
              <a:buSzPct val="59427"/>
              <a:buNone/>
            </a:pPr>
            <a:r>
              <a:t/>
            </a:r>
            <a:endParaRPr sz="2692">
              <a:latin typeface="Calibri"/>
              <a:ea typeface="Calibri"/>
              <a:cs typeface="Calibri"/>
              <a:sym typeface="Calibri"/>
            </a:endParaRPr>
          </a:p>
          <a:p>
            <a:pPr indent="0" lvl="0" marL="0" marR="0" rtl="0" algn="l">
              <a:lnSpc>
                <a:spcPct val="107000"/>
              </a:lnSpc>
              <a:spcBef>
                <a:spcPts val="800"/>
              </a:spcBef>
              <a:spcAft>
                <a:spcPts val="0"/>
              </a:spcAft>
              <a:buSzPct val="93133"/>
              <a:buNone/>
            </a:pPr>
            <a:r>
              <a:rPr b="1" lang="en-US" sz="3092">
                <a:latin typeface="Times New Roman"/>
                <a:ea typeface="Times New Roman"/>
                <a:cs typeface="Times New Roman"/>
                <a:sym typeface="Times New Roman"/>
              </a:rPr>
              <a:t>7. HiSpatial </a:t>
            </a:r>
            <a:endParaRPr sz="30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Silhouette Score</a:t>
            </a:r>
            <a:r>
              <a:rPr lang="en-US" sz="2792">
                <a:latin typeface="Times New Roman"/>
                <a:ea typeface="Times New Roman"/>
                <a:cs typeface="Times New Roman"/>
                <a:sym typeface="Times New Roman"/>
              </a:rPr>
              <a:t>: </a:t>
            </a:r>
            <a:r>
              <a:rPr b="1" lang="en-US" sz="2792">
                <a:latin typeface="Times New Roman"/>
                <a:ea typeface="Times New Roman"/>
                <a:cs typeface="Times New Roman"/>
                <a:sym typeface="Times New Roman"/>
              </a:rPr>
              <a:t>-57.33%</a:t>
            </a:r>
            <a:r>
              <a:rPr lang="en-US" sz="2792">
                <a:latin typeface="Times New Roman"/>
                <a:ea typeface="Times New Roman"/>
                <a:cs typeface="Times New Roman"/>
                <a:sym typeface="Times New Roman"/>
              </a:rPr>
              <a:t> – This is the worst Silhouette Score, indicating very poor cohesion. The clusters are not well-defined and likely to overlap significantly.</a:t>
            </a:r>
            <a:endParaRPr sz="27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DBI</a:t>
            </a:r>
            <a:r>
              <a:rPr lang="en-US" sz="2792">
                <a:latin typeface="Times New Roman"/>
                <a:ea typeface="Times New Roman"/>
                <a:cs typeface="Times New Roman"/>
                <a:sym typeface="Times New Roman"/>
              </a:rPr>
              <a:t>: </a:t>
            </a:r>
            <a:r>
              <a:rPr b="1" lang="en-US" sz="2792">
                <a:latin typeface="Times New Roman"/>
                <a:ea typeface="Times New Roman"/>
                <a:cs typeface="Times New Roman"/>
                <a:sym typeface="Times New Roman"/>
              </a:rPr>
              <a:t>29.0232</a:t>
            </a:r>
            <a:r>
              <a:rPr lang="en-US" sz="2792">
                <a:latin typeface="Times New Roman"/>
                <a:ea typeface="Times New Roman"/>
                <a:cs typeface="Times New Roman"/>
                <a:sym typeface="Times New Roman"/>
              </a:rPr>
              <a:t> – Moderate DBI value suggests there is some level of separation, but not enough to offset the very poor cohesion.</a:t>
            </a:r>
            <a:endParaRPr sz="2792">
              <a:latin typeface="Calibri"/>
              <a:ea typeface="Calibri"/>
              <a:cs typeface="Calibri"/>
              <a:sym typeface="Calibri"/>
            </a:endParaRPr>
          </a:p>
          <a:p>
            <a:pPr indent="-342705" lvl="0" marL="342900" marR="0" rtl="0" algn="l">
              <a:lnSpc>
                <a:spcPct val="107000"/>
              </a:lnSpc>
              <a:spcBef>
                <a:spcPts val="800"/>
              </a:spcBef>
              <a:spcAft>
                <a:spcPts val="0"/>
              </a:spcAft>
              <a:buSzPct val="89256"/>
              <a:buFont typeface="Noto Sans Symbols"/>
              <a:buChar char="∙"/>
            </a:pPr>
            <a:r>
              <a:rPr b="1" lang="en-US" sz="2792">
                <a:latin typeface="Times New Roman"/>
                <a:ea typeface="Times New Roman"/>
                <a:cs typeface="Times New Roman"/>
                <a:sym typeface="Times New Roman"/>
              </a:rPr>
              <a:t>Algorithm's Role</a:t>
            </a:r>
            <a:r>
              <a:rPr lang="en-US" sz="2792">
                <a:latin typeface="Times New Roman"/>
                <a:ea typeface="Times New Roman"/>
                <a:cs typeface="Times New Roman"/>
                <a:sym typeface="Times New Roman"/>
              </a:rPr>
              <a:t>: HiSpatial, designed for spatial clustering, suffers from a combination of very poor cohesion and only moderate separation. This suggests that the algorithm struggles to form meaningful, well-separated groups, resulting in poor clustering performance. This makes it the worst-performing algorithm in this ranking.</a:t>
            </a:r>
            <a:endParaRPr sz="2992"/>
          </a:p>
          <a:p>
            <a:pPr indent="0" lvl="0" marL="0" marR="0" rtl="0" algn="l">
              <a:lnSpc>
                <a:spcPct val="107000"/>
              </a:lnSpc>
              <a:spcBef>
                <a:spcPts val="800"/>
              </a:spcBef>
              <a:spcAft>
                <a:spcPts val="0"/>
              </a:spcAft>
              <a:buSzPct val="88888"/>
              <a:buNone/>
            </a:pPr>
            <a:r>
              <a:t/>
            </a:r>
            <a:endParaRPr sz="1800">
              <a:latin typeface="Calibri"/>
              <a:ea typeface="Calibri"/>
              <a:cs typeface="Calibri"/>
              <a:sym typeface="Calibri"/>
            </a:endParaRPr>
          </a:p>
          <a:p>
            <a:pPr indent="0" lvl="0" marL="0" marR="0" rtl="0" algn="l">
              <a:lnSpc>
                <a:spcPct val="107000"/>
              </a:lnSpc>
              <a:spcBef>
                <a:spcPts val="800"/>
              </a:spcBef>
              <a:spcAft>
                <a:spcPts val="0"/>
              </a:spcAft>
              <a:buSzPct val="88888"/>
              <a:buNone/>
            </a:pPr>
            <a:r>
              <a:t/>
            </a:r>
            <a:endParaRPr sz="1800">
              <a:latin typeface="Calibri"/>
              <a:ea typeface="Calibri"/>
              <a:cs typeface="Calibri"/>
              <a:sym typeface="Calibri"/>
            </a:endParaRPr>
          </a:p>
          <a:p>
            <a:pPr indent="0" lvl="0" marL="0" marR="0" rtl="0" algn="l">
              <a:lnSpc>
                <a:spcPct val="107000"/>
              </a:lnSpc>
              <a:spcBef>
                <a:spcPts val="800"/>
              </a:spcBef>
              <a:spcAft>
                <a:spcPts val="0"/>
              </a:spcAft>
              <a:buSzPct val="87272"/>
              <a:buNone/>
            </a:pPr>
            <a:r>
              <a:rPr b="1" lang="en-US" sz="3300">
                <a:latin typeface="Times New Roman"/>
                <a:ea typeface="Times New Roman"/>
                <a:cs typeface="Times New Roman"/>
                <a:sym typeface="Times New Roman"/>
              </a:rPr>
              <a:t>Conclusion:</a:t>
            </a:r>
            <a:endParaRPr sz="3300">
              <a:latin typeface="Calibri"/>
              <a:ea typeface="Calibri"/>
              <a:cs typeface="Calibri"/>
              <a:sym typeface="Calibri"/>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KMeans</a:t>
            </a:r>
            <a:r>
              <a:rPr lang="en-US" sz="3013">
                <a:latin typeface="Times New Roman"/>
                <a:ea typeface="Times New Roman"/>
                <a:cs typeface="Times New Roman"/>
                <a:sym typeface="Times New Roman"/>
              </a:rPr>
              <a:t> is ranked the best because it strikes a good balance between Silhouette Score (cohesion) and DBI (separation). It manages to create well-separated, cohesive clusters overall.</a:t>
            </a:r>
            <a:endParaRPr sz="3013">
              <a:latin typeface="Times New Roman"/>
              <a:ea typeface="Times New Roman"/>
              <a:cs typeface="Times New Roman"/>
              <a:sym typeface="Times New Roman"/>
            </a:endParaRPr>
          </a:p>
          <a:p>
            <a:pPr indent="0" lvl="0" marL="457200" marR="0" rtl="0" algn="l">
              <a:lnSpc>
                <a:spcPct val="107000"/>
              </a:lnSpc>
              <a:spcBef>
                <a:spcPts val="800"/>
              </a:spcBef>
              <a:spcAft>
                <a:spcPts val="0"/>
              </a:spcAft>
              <a:buNone/>
            </a:pPr>
            <a:r>
              <a:t/>
            </a:r>
            <a:endParaRPr sz="3013">
              <a:latin typeface="Times New Roman"/>
              <a:ea typeface="Times New Roman"/>
              <a:cs typeface="Times New Roman"/>
              <a:sym typeface="Times New Roman"/>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Hierarchical</a:t>
            </a:r>
            <a:r>
              <a:rPr lang="en-US" sz="3013">
                <a:latin typeface="Times New Roman"/>
                <a:ea typeface="Times New Roman"/>
                <a:cs typeface="Times New Roman"/>
                <a:sym typeface="Times New Roman"/>
              </a:rPr>
              <a:t> follows due to its ability to provide moderate results for both cohesion and separation.</a:t>
            </a:r>
            <a:endParaRPr sz="3013">
              <a:latin typeface="Times New Roman"/>
              <a:ea typeface="Times New Roman"/>
              <a:cs typeface="Times New Roman"/>
              <a:sym typeface="Times New Roman"/>
            </a:endParaRPr>
          </a:p>
          <a:p>
            <a:pPr indent="0" lvl="0" marL="457200" marR="0" rtl="0" algn="l">
              <a:lnSpc>
                <a:spcPct val="107000"/>
              </a:lnSpc>
              <a:spcBef>
                <a:spcPts val="800"/>
              </a:spcBef>
              <a:spcAft>
                <a:spcPts val="0"/>
              </a:spcAft>
              <a:buNone/>
            </a:pPr>
            <a:r>
              <a:t/>
            </a:r>
            <a:endParaRPr sz="3013">
              <a:latin typeface="Times New Roman"/>
              <a:ea typeface="Times New Roman"/>
              <a:cs typeface="Times New Roman"/>
              <a:sym typeface="Times New Roman"/>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GMM</a:t>
            </a:r>
            <a:r>
              <a:rPr lang="en-US" sz="3013">
                <a:latin typeface="Times New Roman"/>
                <a:ea typeface="Times New Roman"/>
                <a:cs typeface="Times New Roman"/>
                <a:sym typeface="Times New Roman"/>
              </a:rPr>
              <a:t> is strong in separation (low DBI) but weak in cohesion (low Silhouette), making it less ideal for this task.</a:t>
            </a:r>
            <a:endParaRPr sz="3013">
              <a:latin typeface="Times New Roman"/>
              <a:ea typeface="Times New Roman"/>
              <a:cs typeface="Times New Roman"/>
              <a:sym typeface="Times New Roman"/>
            </a:endParaRPr>
          </a:p>
          <a:p>
            <a:pPr indent="0" lvl="0" marL="457200" marR="0" rtl="0" algn="l">
              <a:lnSpc>
                <a:spcPct val="107000"/>
              </a:lnSpc>
              <a:spcBef>
                <a:spcPts val="800"/>
              </a:spcBef>
              <a:spcAft>
                <a:spcPts val="0"/>
              </a:spcAft>
              <a:buNone/>
            </a:pPr>
            <a:r>
              <a:t/>
            </a:r>
            <a:endParaRPr sz="3013">
              <a:latin typeface="Times New Roman"/>
              <a:ea typeface="Times New Roman"/>
              <a:cs typeface="Times New Roman"/>
              <a:sym typeface="Times New Roman"/>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HDBSCAN</a:t>
            </a:r>
            <a:r>
              <a:rPr lang="en-US" sz="3013">
                <a:latin typeface="Times New Roman"/>
                <a:ea typeface="Times New Roman"/>
                <a:cs typeface="Times New Roman"/>
                <a:sym typeface="Times New Roman"/>
              </a:rPr>
              <a:t> and </a:t>
            </a:r>
            <a:r>
              <a:rPr b="1" lang="en-US" sz="3013">
                <a:latin typeface="Times New Roman"/>
                <a:ea typeface="Times New Roman"/>
                <a:cs typeface="Times New Roman"/>
                <a:sym typeface="Times New Roman"/>
              </a:rPr>
              <a:t>DBSCAN</a:t>
            </a:r>
            <a:r>
              <a:rPr lang="en-US" sz="3013">
                <a:latin typeface="Times New Roman"/>
                <a:ea typeface="Times New Roman"/>
                <a:cs typeface="Times New Roman"/>
                <a:sym typeface="Times New Roman"/>
              </a:rPr>
              <a:t> perform well in terms of separation but have poor cohesion, making them less effective compared to KMeans and Hierarchical.</a:t>
            </a:r>
            <a:endParaRPr sz="3013">
              <a:latin typeface="Times New Roman"/>
              <a:ea typeface="Times New Roman"/>
              <a:cs typeface="Times New Roman"/>
              <a:sym typeface="Times New Roman"/>
            </a:endParaRPr>
          </a:p>
          <a:p>
            <a:pPr indent="0" lvl="0" marL="457200" marR="0" rtl="0" algn="l">
              <a:lnSpc>
                <a:spcPct val="107000"/>
              </a:lnSpc>
              <a:spcBef>
                <a:spcPts val="800"/>
              </a:spcBef>
              <a:spcAft>
                <a:spcPts val="0"/>
              </a:spcAft>
              <a:buNone/>
            </a:pPr>
            <a:r>
              <a:t/>
            </a:r>
            <a:endParaRPr sz="3013">
              <a:latin typeface="Times New Roman"/>
              <a:ea typeface="Times New Roman"/>
              <a:cs typeface="Times New Roman"/>
              <a:sym typeface="Times New Roman"/>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BIRCH</a:t>
            </a:r>
            <a:r>
              <a:rPr lang="en-US" sz="3013">
                <a:latin typeface="Times New Roman"/>
                <a:ea typeface="Times New Roman"/>
                <a:cs typeface="Times New Roman"/>
                <a:sym typeface="Times New Roman"/>
              </a:rPr>
              <a:t> has good internal cohesion but extremely poor cluster separation, placing it low in the ranking.</a:t>
            </a:r>
            <a:endParaRPr sz="3013">
              <a:latin typeface="Times New Roman"/>
              <a:ea typeface="Times New Roman"/>
              <a:cs typeface="Times New Roman"/>
              <a:sym typeface="Times New Roman"/>
            </a:endParaRPr>
          </a:p>
          <a:p>
            <a:pPr indent="0" lvl="0" marL="457200" marR="0" rtl="0" algn="l">
              <a:lnSpc>
                <a:spcPct val="107000"/>
              </a:lnSpc>
              <a:spcBef>
                <a:spcPts val="800"/>
              </a:spcBef>
              <a:spcAft>
                <a:spcPts val="0"/>
              </a:spcAft>
              <a:buNone/>
            </a:pPr>
            <a:r>
              <a:t/>
            </a:r>
            <a:endParaRPr sz="3013">
              <a:latin typeface="Times New Roman"/>
              <a:ea typeface="Times New Roman"/>
              <a:cs typeface="Times New Roman"/>
              <a:sym typeface="Times New Roman"/>
            </a:endParaRPr>
          </a:p>
          <a:p>
            <a:pPr indent="-305140" lvl="0" marL="457200" marR="0" rtl="0" algn="l">
              <a:lnSpc>
                <a:spcPct val="107000"/>
              </a:lnSpc>
              <a:spcBef>
                <a:spcPts val="800"/>
              </a:spcBef>
              <a:spcAft>
                <a:spcPts val="0"/>
              </a:spcAft>
              <a:buSzPct val="100000"/>
              <a:buFont typeface="Times New Roman"/>
              <a:buAutoNum type="arabicPeriod"/>
            </a:pPr>
            <a:r>
              <a:rPr b="1" lang="en-US" sz="3013">
                <a:latin typeface="Times New Roman"/>
                <a:ea typeface="Times New Roman"/>
                <a:cs typeface="Times New Roman"/>
                <a:sym typeface="Times New Roman"/>
              </a:rPr>
              <a:t>HiSpatial</a:t>
            </a:r>
            <a:r>
              <a:rPr lang="en-US" sz="3013">
                <a:latin typeface="Times New Roman"/>
                <a:ea typeface="Times New Roman"/>
                <a:cs typeface="Times New Roman"/>
                <a:sym typeface="Times New Roman"/>
              </a:rPr>
              <a:t> performs the worst due to very poor cohesion, even though it shows moderate separation.</a:t>
            </a:r>
            <a:endParaRPr sz="3013">
              <a:latin typeface="Calibri"/>
              <a:ea typeface="Calibri"/>
              <a:cs typeface="Calibri"/>
              <a:sym typeface="Calibri"/>
            </a:endParaRPr>
          </a:p>
          <a:p>
            <a:pPr indent="0" lvl="0" marL="92869" rtl="0" algn="l">
              <a:lnSpc>
                <a:spcPct val="90000"/>
              </a:lnSpc>
              <a:spcBef>
                <a:spcPts val="1409"/>
              </a:spcBef>
              <a:spcAft>
                <a:spcPts val="0"/>
              </a:spcAft>
              <a:buSzPct val="137142"/>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2024-10-30T19:49:39Z</dcterms:created>
  <dc:creator>Aayushi Bhatia</dc:creator>
</cp:coreProperties>
</file>